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4" r:id="rId7"/>
    <p:sldId id="263"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1" autoAdjust="0"/>
    <p:restoredTop sz="94660"/>
  </p:normalViewPr>
  <p:slideViewPr>
    <p:cSldViewPr snapToGrid="0">
      <p:cViewPr varScale="1">
        <p:scale>
          <a:sx n="93" d="100"/>
          <a:sy n="93" d="100"/>
        </p:scale>
        <p:origin x="54" y="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jpg>
</file>

<file path=ppt/media/image4.jpe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3/16/2023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3/16/2023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3/16/2023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3/16/2023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3/16/2023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3/16/2023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3/16/2023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3/16/2023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3/16/2023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youtu.be/WzfDo2Wpxks" TargetMode="External"/><Relationship Id="rId2" Type="http://schemas.openxmlformats.org/officeDocument/2006/relationships/hyperlink" Target="https://youtu.be/pjjN5PecVLk"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B4338-22A2-7CD8-0315-06D4FBE6C4CD}"/>
              </a:ext>
            </a:extLst>
          </p:cNvPr>
          <p:cNvSpPr>
            <a:spLocks noGrp="1"/>
          </p:cNvSpPr>
          <p:nvPr>
            <p:ph type="ctrTitle"/>
          </p:nvPr>
        </p:nvSpPr>
        <p:spPr>
          <a:xfrm>
            <a:off x="1915385" y="1264472"/>
            <a:ext cx="8361229" cy="2098226"/>
          </a:xfrm>
        </p:spPr>
        <p:txBody>
          <a:bodyPr/>
          <a:lstStyle/>
          <a:p>
            <a:r>
              <a:rPr lang="en-US" sz="4400" dirty="0"/>
              <a:t>Mobile application based on </a:t>
            </a:r>
            <a:r>
              <a:rPr lang="en-US" sz="4400" dirty="0" err="1"/>
              <a:t>ar</a:t>
            </a:r>
            <a:r>
              <a:rPr lang="en-US" sz="4400" dirty="0"/>
              <a:t> and </a:t>
            </a:r>
            <a:r>
              <a:rPr lang="en-US" sz="4400" dirty="0" err="1"/>
              <a:t>iot</a:t>
            </a:r>
            <a:endParaRPr lang="en-US" sz="4400" dirty="0"/>
          </a:p>
        </p:txBody>
      </p:sp>
      <p:sp>
        <p:nvSpPr>
          <p:cNvPr id="3" name="Subtitle 2">
            <a:extLst>
              <a:ext uri="{FF2B5EF4-FFF2-40B4-BE49-F238E27FC236}">
                <a16:creationId xmlns:a16="http://schemas.microsoft.com/office/drawing/2014/main" id="{B25F22AC-7DC0-7C63-5C2C-BF4DD15B8AF7}"/>
              </a:ext>
            </a:extLst>
          </p:cNvPr>
          <p:cNvSpPr>
            <a:spLocks noGrp="1"/>
          </p:cNvSpPr>
          <p:nvPr>
            <p:ph type="subTitle" idx="1"/>
          </p:nvPr>
        </p:nvSpPr>
        <p:spPr>
          <a:xfrm>
            <a:off x="1998324" y="3698698"/>
            <a:ext cx="7941924" cy="1525712"/>
          </a:xfrm>
        </p:spPr>
        <p:txBody>
          <a:bodyPr>
            <a:normAutofit lnSpcReduction="10000"/>
          </a:bodyPr>
          <a:lstStyle/>
          <a:p>
            <a:pPr algn="l"/>
            <a:r>
              <a:rPr lang="en-US" dirty="0"/>
              <a:t>HARI HARAN M.V</a:t>
            </a:r>
          </a:p>
          <a:p>
            <a:pPr algn="l"/>
            <a:r>
              <a:rPr lang="en-US" dirty="0"/>
              <a:t>124006058</a:t>
            </a:r>
          </a:p>
          <a:p>
            <a:pPr algn="r"/>
            <a:r>
              <a:rPr lang="en-US" dirty="0"/>
              <a:t>MANOJ R.D.</a:t>
            </a:r>
          </a:p>
          <a:p>
            <a:pPr algn="r"/>
            <a:r>
              <a:rPr lang="en-US" dirty="0"/>
              <a:t>124006059</a:t>
            </a:r>
          </a:p>
        </p:txBody>
      </p:sp>
    </p:spTree>
    <p:extLst>
      <p:ext uri="{BB962C8B-B14F-4D97-AF65-F5344CB8AC3E}">
        <p14:creationId xmlns:p14="http://schemas.microsoft.com/office/powerpoint/2010/main" val="2706483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91863-C024-179C-A04A-84071791052E}"/>
              </a:ext>
            </a:extLst>
          </p:cNvPr>
          <p:cNvSpPr>
            <a:spLocks noGrp="1"/>
          </p:cNvSpPr>
          <p:nvPr>
            <p:ph type="title"/>
          </p:nvPr>
        </p:nvSpPr>
        <p:spPr/>
        <p:txBody>
          <a:bodyPr/>
          <a:lstStyle/>
          <a:p>
            <a:r>
              <a:rPr lang="en-US" dirty="0"/>
              <a:t>PRESENTATION OUTLINE</a:t>
            </a:r>
            <a:br>
              <a:rPr lang="en-US" dirty="0"/>
            </a:br>
            <a:endParaRPr lang="en-US" dirty="0"/>
          </a:p>
        </p:txBody>
      </p:sp>
      <p:sp>
        <p:nvSpPr>
          <p:cNvPr id="3" name="Content Placeholder 2">
            <a:extLst>
              <a:ext uri="{FF2B5EF4-FFF2-40B4-BE49-F238E27FC236}">
                <a16:creationId xmlns:a16="http://schemas.microsoft.com/office/drawing/2014/main" id="{EAC399E6-29E9-B725-D749-A36A0D378AA5}"/>
              </a:ext>
            </a:extLst>
          </p:cNvPr>
          <p:cNvSpPr>
            <a:spLocks noGrp="1"/>
          </p:cNvSpPr>
          <p:nvPr>
            <p:ph idx="1"/>
          </p:nvPr>
        </p:nvSpPr>
        <p:spPr/>
        <p:txBody>
          <a:bodyPr/>
          <a:lstStyle/>
          <a:p>
            <a:r>
              <a:rPr lang="en-US" dirty="0"/>
              <a:t>PROBLEM STATEMENT</a:t>
            </a:r>
          </a:p>
          <a:p>
            <a:r>
              <a:rPr lang="en-US" dirty="0"/>
              <a:t>OBJECTIVE OF THE WORK</a:t>
            </a:r>
          </a:p>
          <a:p>
            <a:r>
              <a:rPr lang="en-US" dirty="0"/>
              <a:t>METHODOLOGY</a:t>
            </a:r>
          </a:p>
          <a:p>
            <a:r>
              <a:rPr lang="en-US" dirty="0"/>
              <a:t>TIME LINE ACTIVITY</a:t>
            </a:r>
          </a:p>
          <a:p>
            <a:r>
              <a:rPr lang="en-US" dirty="0"/>
              <a:t>REFERENCE</a:t>
            </a:r>
          </a:p>
          <a:p>
            <a:endParaRPr lang="en-US" dirty="0"/>
          </a:p>
        </p:txBody>
      </p:sp>
    </p:spTree>
    <p:extLst>
      <p:ext uri="{BB962C8B-B14F-4D97-AF65-F5344CB8AC3E}">
        <p14:creationId xmlns:p14="http://schemas.microsoft.com/office/powerpoint/2010/main" val="3220606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A2DF3-8FD3-3B95-F4B7-82BADFCCF3A0}"/>
              </a:ext>
            </a:extLst>
          </p:cNvPr>
          <p:cNvSpPr>
            <a:spLocks noGrp="1"/>
          </p:cNvSpPr>
          <p:nvPr>
            <p:ph type="title"/>
          </p:nvPr>
        </p:nvSpPr>
        <p:spPr/>
        <p:txBody>
          <a:bodyPr/>
          <a:lstStyle/>
          <a:p>
            <a:r>
              <a:rPr lang="en-US" dirty="0"/>
              <a:t>PROBLEM STATEMENT</a:t>
            </a:r>
            <a:br>
              <a:rPr lang="en-US" dirty="0"/>
            </a:br>
            <a:endParaRPr lang="en-US" dirty="0"/>
          </a:p>
        </p:txBody>
      </p:sp>
      <p:pic>
        <p:nvPicPr>
          <p:cNvPr id="5" name="Content Placeholder 4">
            <a:extLst>
              <a:ext uri="{FF2B5EF4-FFF2-40B4-BE49-F238E27FC236}">
                <a16:creationId xmlns:a16="http://schemas.microsoft.com/office/drawing/2014/main" id="{F1B5D84E-0116-091C-9202-28065DE7C688}"/>
              </a:ext>
            </a:extLst>
          </p:cNvPr>
          <p:cNvPicPr>
            <a:picLocks noGrp="1" noChangeAspect="1"/>
          </p:cNvPicPr>
          <p:nvPr>
            <p:ph idx="1"/>
          </p:nvPr>
        </p:nvPicPr>
        <p:blipFill>
          <a:blip r:embed="rId2"/>
          <a:stretch>
            <a:fillRect/>
          </a:stretch>
        </p:blipFill>
        <p:spPr>
          <a:xfrm>
            <a:off x="6272694" y="1872679"/>
            <a:ext cx="5412876" cy="3608584"/>
          </a:xfrm>
        </p:spPr>
      </p:pic>
      <p:sp>
        <p:nvSpPr>
          <p:cNvPr id="11" name="TextBox 10">
            <a:extLst>
              <a:ext uri="{FF2B5EF4-FFF2-40B4-BE49-F238E27FC236}">
                <a16:creationId xmlns:a16="http://schemas.microsoft.com/office/drawing/2014/main" id="{74348B61-56E9-3414-496A-09B4DEEC59D0}"/>
              </a:ext>
            </a:extLst>
          </p:cNvPr>
          <p:cNvSpPr txBox="1"/>
          <p:nvPr/>
        </p:nvSpPr>
        <p:spPr>
          <a:xfrm>
            <a:off x="1139469" y="1705510"/>
            <a:ext cx="4691116" cy="2585323"/>
          </a:xfrm>
          <a:prstGeom prst="rect">
            <a:avLst/>
          </a:prstGeom>
          <a:noFill/>
        </p:spPr>
        <p:txBody>
          <a:bodyPr wrap="square" rtlCol="0">
            <a:spAutoFit/>
          </a:bodyPr>
          <a:lstStyle/>
          <a:p>
            <a:r>
              <a:rPr lang="en-US" dirty="0"/>
              <a:t>Recent advancement in smartphone technology has fueled the popularity of Augmented Reality in mobile devices. This project presents an introduction to mobile Augmented Reality. We focus on the key technology required to develop a mobile Augmented Reality application. Discussing the existing problems and a generic framework required for its development. </a:t>
            </a:r>
          </a:p>
        </p:txBody>
      </p:sp>
    </p:spTree>
    <p:extLst>
      <p:ext uri="{BB962C8B-B14F-4D97-AF65-F5344CB8AC3E}">
        <p14:creationId xmlns:p14="http://schemas.microsoft.com/office/powerpoint/2010/main" val="240666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77668-04C8-31E1-556E-649AAD347269}"/>
              </a:ext>
            </a:extLst>
          </p:cNvPr>
          <p:cNvSpPr>
            <a:spLocks noGrp="1"/>
          </p:cNvSpPr>
          <p:nvPr>
            <p:ph type="title"/>
          </p:nvPr>
        </p:nvSpPr>
        <p:spPr/>
        <p:txBody>
          <a:bodyPr/>
          <a:lstStyle/>
          <a:p>
            <a:r>
              <a:rPr lang="en-US" dirty="0"/>
              <a:t>OBJECTIVE OF THE WORK</a:t>
            </a:r>
            <a:br>
              <a:rPr lang="en-US" dirty="0"/>
            </a:br>
            <a:endParaRPr lang="en-US" dirty="0"/>
          </a:p>
        </p:txBody>
      </p:sp>
      <p:sp>
        <p:nvSpPr>
          <p:cNvPr id="6" name="Content Placeholder 5">
            <a:extLst>
              <a:ext uri="{FF2B5EF4-FFF2-40B4-BE49-F238E27FC236}">
                <a16:creationId xmlns:a16="http://schemas.microsoft.com/office/drawing/2014/main" id="{65639C2E-AFC9-0FA6-040E-1B3D90B7696D}"/>
              </a:ext>
            </a:extLst>
          </p:cNvPr>
          <p:cNvSpPr txBox="1">
            <a:spLocks noGrp="1"/>
          </p:cNvSpPr>
          <p:nvPr>
            <p:ph idx="1"/>
          </p:nvPr>
        </p:nvSpPr>
        <p:spPr>
          <a:xfrm>
            <a:off x="1104472" y="1813389"/>
            <a:ext cx="6097712" cy="3564053"/>
          </a:xfrm>
          <a:prstGeom prst="rect">
            <a:avLst/>
          </a:prstGeom>
          <a:noFill/>
        </p:spPr>
        <p:txBody>
          <a:bodyPr wrap="square">
            <a:spAutoFit/>
          </a:bodyPr>
          <a:lstStyle/>
          <a:p>
            <a:pPr marL="0" indent="0">
              <a:buNone/>
            </a:pPr>
            <a:r>
              <a:rPr lang="en-US" dirty="0"/>
              <a:t>Mobile applications based on Augmented Reality and Internet of Things (AR and IoT) are becoming increasingly popular. By combining the two technologies, developers can create powerful and engaging applications that bring the physical world to life in ways never before possible.AR and IoT applications can be used to create immersive experiences that can be used for gaming, education, business, and more. These technologies can also be used to create interactive applications that can be used to access real-time data, control physical devices, and even interact with the environment.</a:t>
            </a:r>
          </a:p>
        </p:txBody>
      </p:sp>
      <p:pic>
        <p:nvPicPr>
          <p:cNvPr id="8" name="Picture 7">
            <a:extLst>
              <a:ext uri="{FF2B5EF4-FFF2-40B4-BE49-F238E27FC236}">
                <a16:creationId xmlns:a16="http://schemas.microsoft.com/office/drawing/2014/main" id="{E198D3A7-6373-D01E-F279-3C970FC70DD5}"/>
              </a:ext>
            </a:extLst>
          </p:cNvPr>
          <p:cNvPicPr>
            <a:picLocks noChangeAspect="1"/>
          </p:cNvPicPr>
          <p:nvPr/>
        </p:nvPicPr>
        <p:blipFill>
          <a:blip r:embed="rId2"/>
          <a:stretch>
            <a:fillRect/>
          </a:stretch>
        </p:blipFill>
        <p:spPr>
          <a:xfrm>
            <a:off x="7646258" y="497976"/>
            <a:ext cx="4361378" cy="2453275"/>
          </a:xfrm>
          <a:prstGeom prst="rect">
            <a:avLst/>
          </a:prstGeom>
        </p:spPr>
      </p:pic>
      <p:pic>
        <p:nvPicPr>
          <p:cNvPr id="10" name="Picture 9">
            <a:extLst>
              <a:ext uri="{FF2B5EF4-FFF2-40B4-BE49-F238E27FC236}">
                <a16:creationId xmlns:a16="http://schemas.microsoft.com/office/drawing/2014/main" id="{1B90E431-AD28-3269-29ED-018ACEFDA680}"/>
              </a:ext>
            </a:extLst>
          </p:cNvPr>
          <p:cNvPicPr>
            <a:picLocks noChangeAspect="1"/>
          </p:cNvPicPr>
          <p:nvPr/>
        </p:nvPicPr>
        <p:blipFill>
          <a:blip r:embed="rId3"/>
          <a:stretch>
            <a:fillRect/>
          </a:stretch>
        </p:blipFill>
        <p:spPr>
          <a:xfrm>
            <a:off x="7617504" y="3222233"/>
            <a:ext cx="4390132" cy="2928135"/>
          </a:xfrm>
          <a:prstGeom prst="rect">
            <a:avLst/>
          </a:prstGeom>
        </p:spPr>
      </p:pic>
    </p:spTree>
    <p:extLst>
      <p:ext uri="{BB962C8B-B14F-4D97-AF65-F5344CB8AC3E}">
        <p14:creationId xmlns:p14="http://schemas.microsoft.com/office/powerpoint/2010/main" val="883967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9827E-32F4-CB5B-0300-7AAAF439C67D}"/>
              </a:ext>
            </a:extLst>
          </p:cNvPr>
          <p:cNvSpPr>
            <a:spLocks noGrp="1"/>
          </p:cNvSpPr>
          <p:nvPr>
            <p:ph type="title"/>
          </p:nvPr>
        </p:nvSpPr>
        <p:spPr>
          <a:xfrm>
            <a:off x="1356189" y="685800"/>
            <a:ext cx="9601200" cy="1485900"/>
          </a:xfrm>
        </p:spPr>
        <p:txBody>
          <a:bodyPr/>
          <a:lstStyle/>
          <a:p>
            <a:r>
              <a:rPr lang="en-US" dirty="0"/>
              <a:t>METHODOLOGY</a:t>
            </a:r>
            <a:br>
              <a:rPr lang="en-US" dirty="0"/>
            </a:br>
            <a:endParaRPr lang="en-US" dirty="0"/>
          </a:p>
        </p:txBody>
      </p:sp>
      <p:pic>
        <p:nvPicPr>
          <p:cNvPr id="5" name="Content Placeholder 4">
            <a:extLst>
              <a:ext uri="{FF2B5EF4-FFF2-40B4-BE49-F238E27FC236}">
                <a16:creationId xmlns:a16="http://schemas.microsoft.com/office/drawing/2014/main" id="{424EFFB5-002A-818E-16AB-6431BB8F4AFF}"/>
              </a:ext>
            </a:extLst>
          </p:cNvPr>
          <p:cNvPicPr>
            <a:picLocks noGrp="1" noChangeAspect="1"/>
          </p:cNvPicPr>
          <p:nvPr>
            <p:ph idx="1"/>
          </p:nvPr>
        </p:nvPicPr>
        <p:blipFill>
          <a:blip r:embed="rId2"/>
          <a:stretch>
            <a:fillRect/>
          </a:stretch>
        </p:blipFill>
        <p:spPr>
          <a:xfrm>
            <a:off x="5735334" y="2171700"/>
            <a:ext cx="6142479" cy="2866490"/>
          </a:xfrm>
        </p:spPr>
      </p:pic>
      <p:sp>
        <p:nvSpPr>
          <p:cNvPr id="8" name="TextBox 7">
            <a:extLst>
              <a:ext uri="{FF2B5EF4-FFF2-40B4-BE49-F238E27FC236}">
                <a16:creationId xmlns:a16="http://schemas.microsoft.com/office/drawing/2014/main" id="{1DA024CB-5CC5-C572-FB3E-94A7ED57E411}"/>
              </a:ext>
            </a:extLst>
          </p:cNvPr>
          <p:cNvSpPr txBox="1"/>
          <p:nvPr/>
        </p:nvSpPr>
        <p:spPr>
          <a:xfrm>
            <a:off x="1033837" y="1682662"/>
            <a:ext cx="6095144" cy="3970318"/>
          </a:xfrm>
          <a:prstGeom prst="rect">
            <a:avLst/>
          </a:prstGeom>
          <a:noFill/>
        </p:spPr>
        <p:txBody>
          <a:bodyPr wrap="square">
            <a:spAutoFit/>
          </a:bodyPr>
          <a:lstStyle/>
          <a:p>
            <a:r>
              <a:rPr lang="en-US" dirty="0"/>
              <a:t>- KEY TECHNOLOGY</a:t>
            </a:r>
          </a:p>
          <a:p>
            <a:pPr marL="285750" indent="-285750">
              <a:buFont typeface="Arial" panose="020B0604020202020204" pitchFamily="34" charset="0"/>
              <a:buChar char="•"/>
            </a:pPr>
            <a:r>
              <a:rPr lang="en-US" dirty="0"/>
              <a:t>Object Detection </a:t>
            </a:r>
          </a:p>
          <a:p>
            <a:pPr marL="285750" indent="-285750">
              <a:buFont typeface="Arial" panose="020B0604020202020204" pitchFamily="34" charset="0"/>
              <a:buChar char="•"/>
            </a:pPr>
            <a:r>
              <a:rPr lang="en-US" dirty="0"/>
              <a:t>Recognition Technology</a:t>
            </a:r>
          </a:p>
          <a:p>
            <a:pPr marL="285750" indent="-285750">
              <a:buFont typeface="Arial" panose="020B0604020202020204" pitchFamily="34" charset="0"/>
              <a:buChar char="•"/>
            </a:pPr>
            <a:r>
              <a:rPr lang="en-US" dirty="0"/>
              <a:t>Calibration</a:t>
            </a:r>
          </a:p>
          <a:p>
            <a:pPr marL="285750" indent="-285750">
              <a:buFont typeface="Arial" panose="020B0604020202020204" pitchFamily="34" charset="0"/>
              <a:buChar char="•"/>
            </a:pPr>
            <a:r>
              <a:rPr lang="en-US" dirty="0"/>
              <a:t>Model rendering</a:t>
            </a:r>
          </a:p>
          <a:p>
            <a:pPr marL="285750" indent="-285750">
              <a:buFont typeface="Arial" panose="020B0604020202020204" pitchFamily="34" charset="0"/>
              <a:buChar char="•"/>
            </a:pPr>
            <a:r>
              <a:rPr lang="en-US" dirty="0"/>
              <a:t>Display interaction technology</a:t>
            </a:r>
          </a:p>
          <a:p>
            <a:endParaRPr lang="en-US" dirty="0"/>
          </a:p>
          <a:p>
            <a:r>
              <a:rPr lang="en-US" dirty="0"/>
              <a:t>-Software Frameworks</a:t>
            </a:r>
            <a:r>
              <a:rPr lang="en-US" dirty="0">
                <a:sym typeface="Wingdings" panose="05000000000000000000" pitchFamily="2" charset="2"/>
              </a:rPr>
              <a:t>(as of now)</a:t>
            </a:r>
          </a:p>
          <a:p>
            <a:pPr marL="285750" indent="-285750">
              <a:buFont typeface="Arial" panose="020B0604020202020204" pitchFamily="34" charset="0"/>
              <a:buChar char="•"/>
            </a:pPr>
            <a:r>
              <a:rPr lang="en-US" dirty="0"/>
              <a:t>Unity</a:t>
            </a:r>
          </a:p>
          <a:p>
            <a:pPr marL="285750" indent="-285750">
              <a:buFont typeface="Arial" panose="020B0604020202020204" pitchFamily="34" charset="0"/>
              <a:buChar char="•"/>
            </a:pPr>
            <a:r>
              <a:rPr lang="en-US" dirty="0"/>
              <a:t>Vuforia</a:t>
            </a:r>
          </a:p>
          <a:p>
            <a:pPr marL="285750" indent="-285750">
              <a:buFont typeface="Arial" panose="020B0604020202020204" pitchFamily="34" charset="0"/>
              <a:buChar char="•"/>
            </a:pPr>
            <a:r>
              <a:rPr lang="en-US" dirty="0" err="1"/>
              <a:t>Tensorflow</a:t>
            </a:r>
            <a:endParaRPr lang="en-US" dirty="0"/>
          </a:p>
          <a:p>
            <a:pPr marL="285750" indent="-285750">
              <a:buFont typeface="Arial" panose="020B0604020202020204" pitchFamily="34" charset="0"/>
              <a:buChar char="•"/>
            </a:pPr>
            <a:r>
              <a:rPr lang="en-US" dirty="0"/>
              <a:t>Sensor and actuators for </a:t>
            </a:r>
            <a:r>
              <a:rPr lang="en-US" dirty="0" err="1"/>
              <a:t>iot</a:t>
            </a:r>
            <a:r>
              <a:rPr lang="en-US" dirty="0"/>
              <a:t> implementation</a:t>
            </a:r>
          </a:p>
          <a:p>
            <a:pPr marL="285750" indent="-285750">
              <a:buFont typeface="Arial" panose="020B0604020202020204" pitchFamily="34" charset="0"/>
              <a:buChar char="•"/>
            </a:pPr>
            <a:r>
              <a:rPr lang="en-US" dirty="0"/>
              <a:t>Any other future needs..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472272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1006078" y="3507274"/>
            <a:ext cx="10179844"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874713" y="273553"/>
            <a:ext cx="7493456" cy="1661993"/>
          </a:xfrm>
          <a:prstGeom prst="rect">
            <a:avLst/>
          </a:prstGeom>
          <a:noFill/>
        </p:spPr>
        <p:txBody>
          <a:bodyPr wrap="square" lIns="0" tIns="0" rIns="0" bIns="0" rtlCol="0">
            <a:spAutoFit/>
          </a:bodyPr>
          <a:lstStyle/>
          <a:p>
            <a:r>
              <a:rPr lang="en-US" sz="7200" dirty="0"/>
              <a:t>TIME LINE ACTIVITY</a:t>
            </a:r>
            <a:br>
              <a:rPr lang="en-US" sz="7200" dirty="0"/>
            </a:br>
            <a:endParaRPr lang="en-US" sz="3600" dirty="0">
              <a:solidFill>
                <a:schemeClr val="tx2">
                  <a:lumMod val="75000"/>
                </a:schemeClr>
              </a:solidFill>
              <a:latin typeface="+mj-lt"/>
            </a:endParaRPr>
          </a:p>
        </p:txBody>
      </p:sp>
      <p:sp>
        <p:nvSpPr>
          <p:cNvPr id="8" name="Oval 7"/>
          <p:cNvSpPr/>
          <p:nvPr/>
        </p:nvSpPr>
        <p:spPr>
          <a:xfrm>
            <a:off x="874713" y="3371430"/>
            <a:ext cx="271688" cy="271688"/>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18393"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823835" y="3040549"/>
            <a:ext cx="933450" cy="933450"/>
          </a:xfrm>
          <a:prstGeom prst="ellipse">
            <a:avLst/>
          </a:pr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629277"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434719" y="3040549"/>
            <a:ext cx="933450" cy="933450"/>
          </a:xfrm>
          <a:prstGeom prst="ellipse">
            <a:avLst/>
          </a:prstGeom>
          <a:gradFill>
            <a:gsLst>
              <a:gs pos="0">
                <a:srgbClr val="102960"/>
              </a:gs>
              <a:gs pos="100000">
                <a:srgbClr val="18A7EE"/>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9240161" y="3040549"/>
            <a:ext cx="933450" cy="933450"/>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1045600" y="3371430"/>
            <a:ext cx="271688" cy="271688"/>
          </a:xfrm>
          <a:prstGeom prst="ellipse">
            <a:avLst/>
          </a:prstGeom>
          <a:gradFill>
            <a:gsLst>
              <a:gs pos="0">
                <a:srgbClr val="024793"/>
              </a:gs>
              <a:gs pos="100000">
                <a:srgbClr val="33D360"/>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c 17"/>
          <p:cNvSpPr/>
          <p:nvPr/>
        </p:nvSpPr>
        <p:spPr>
          <a:xfrm>
            <a:off x="1888217"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0" name="Straight Connector 19"/>
          <p:cNvCxnSpPr/>
          <p:nvPr/>
        </p:nvCxnSpPr>
        <p:spPr>
          <a:xfrm>
            <a:off x="2486025"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0" y="6129338"/>
            <a:ext cx="12192000" cy="7286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5"/>
          <p:cNvSpPr>
            <a:spLocks/>
          </p:cNvSpPr>
          <p:nvPr/>
        </p:nvSpPr>
        <p:spPr bwMode="auto">
          <a:xfrm>
            <a:off x="752476" y="0"/>
            <a:ext cx="1047750" cy="162417"/>
          </a:xfrm>
          <a:custGeom>
            <a:avLst/>
            <a:gdLst>
              <a:gd name="T0" fmla="*/ 0 w 561"/>
              <a:gd name="T1" fmla="*/ 0 h 84"/>
              <a:gd name="T2" fmla="*/ 183 w 561"/>
              <a:gd name="T3" fmla="*/ 70 h 84"/>
              <a:gd name="T4" fmla="*/ 561 w 561"/>
              <a:gd name="T5" fmla="*/ 0 h 84"/>
              <a:gd name="T6" fmla="*/ 0 w 561"/>
              <a:gd name="T7" fmla="*/ 0 h 84"/>
            </a:gdLst>
            <a:ahLst/>
            <a:cxnLst>
              <a:cxn ang="0">
                <a:pos x="T0" y="T1"/>
              </a:cxn>
              <a:cxn ang="0">
                <a:pos x="T2" y="T3"/>
              </a:cxn>
              <a:cxn ang="0">
                <a:pos x="T4" y="T5"/>
              </a:cxn>
              <a:cxn ang="0">
                <a:pos x="T6" y="T7"/>
              </a:cxn>
            </a:cxnLst>
            <a:rect l="0" t="0" r="r" b="b"/>
            <a:pathLst>
              <a:path w="561" h="84">
                <a:moveTo>
                  <a:pt x="0" y="0"/>
                </a:moveTo>
                <a:cubicBezTo>
                  <a:pt x="0" y="0"/>
                  <a:pt x="55" y="56"/>
                  <a:pt x="183" y="70"/>
                </a:cubicBezTo>
                <a:cubicBezTo>
                  <a:pt x="311" y="84"/>
                  <a:pt x="469" y="4"/>
                  <a:pt x="561" y="0"/>
                </a:cubicBezTo>
                <a:lnTo>
                  <a:pt x="0" y="0"/>
                </a:lnTo>
                <a:close/>
              </a:path>
            </a:pathLst>
          </a:custGeom>
          <a:gradFill flip="none" rotWithShape="1">
            <a:gsLst>
              <a:gs pos="100000">
                <a:srgbClr val="024793"/>
              </a:gs>
              <a:gs pos="11000">
                <a:srgbClr val="33D3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TextBox 25"/>
          <p:cNvSpPr txBox="1"/>
          <p:nvPr/>
        </p:nvSpPr>
        <p:spPr>
          <a:xfrm>
            <a:off x="1248102" y="4932433"/>
            <a:ext cx="2474032" cy="18152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Ideas and research on the project </a:t>
            </a:r>
          </a:p>
        </p:txBody>
      </p:sp>
      <p:sp>
        <p:nvSpPr>
          <p:cNvPr id="27" name="Arc 26"/>
          <p:cNvSpPr/>
          <p:nvPr/>
        </p:nvSpPr>
        <p:spPr>
          <a:xfrm>
            <a:off x="5499101"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Connector 27"/>
          <p:cNvCxnSpPr/>
          <p:nvPr/>
        </p:nvCxnSpPr>
        <p:spPr>
          <a:xfrm>
            <a:off x="6096909"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858986" y="4932433"/>
            <a:ext cx="2474032" cy="18152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 </a:t>
            </a:r>
          </a:p>
        </p:txBody>
      </p:sp>
      <p:sp>
        <p:nvSpPr>
          <p:cNvPr id="30" name="Arc 29"/>
          <p:cNvSpPr/>
          <p:nvPr/>
        </p:nvSpPr>
        <p:spPr>
          <a:xfrm>
            <a:off x="9110892" y="291037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1" name="Straight Connector 30"/>
          <p:cNvCxnSpPr/>
          <p:nvPr/>
        </p:nvCxnSpPr>
        <p:spPr>
          <a:xfrm>
            <a:off x="9708700" y="4104175"/>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8470777" y="4932433"/>
            <a:ext cx="2474032" cy="18152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 </a:t>
            </a:r>
          </a:p>
        </p:txBody>
      </p:sp>
      <p:sp>
        <p:nvSpPr>
          <p:cNvPr id="35" name="Arc 34"/>
          <p:cNvSpPr/>
          <p:nvPr/>
        </p:nvSpPr>
        <p:spPr>
          <a:xfrm flipV="1">
            <a:off x="3693206" y="291454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6" name="Straight Connector 35"/>
          <p:cNvCxnSpPr/>
          <p:nvPr/>
        </p:nvCxnSpPr>
        <p:spPr>
          <a:xfrm flipV="1">
            <a:off x="4291014" y="2273194"/>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38" name="Arc 37"/>
          <p:cNvSpPr/>
          <p:nvPr/>
        </p:nvSpPr>
        <p:spPr>
          <a:xfrm flipV="1">
            <a:off x="7304088" y="2914543"/>
            <a:ext cx="1193802" cy="1193802"/>
          </a:xfrm>
          <a:prstGeom prst="arc">
            <a:avLst>
              <a:gd name="adj1" fmla="val 9907"/>
              <a:gd name="adj2" fmla="val 10780622"/>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9" name="Straight Connector 38"/>
          <p:cNvCxnSpPr/>
          <p:nvPr/>
        </p:nvCxnSpPr>
        <p:spPr>
          <a:xfrm flipV="1">
            <a:off x="7901896" y="2273194"/>
            <a:ext cx="0" cy="641349"/>
          </a:xfrm>
          <a:prstGeom prst="line">
            <a:avLst/>
          </a:prstGeom>
          <a:ln w="12700">
            <a:solidFill>
              <a:schemeClr val="bg1">
                <a:lumMod val="85000"/>
              </a:schemeClr>
            </a:solidFill>
            <a:headEnd w="sm" len="sm"/>
            <a:tailEnd type="oval" w="sm" len="sm"/>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6663973" y="1712400"/>
            <a:ext cx="2474032" cy="181525"/>
          </a:xfrm>
          <a:prstGeom prst="rect">
            <a:avLst/>
          </a:prstGeom>
          <a:noFill/>
        </p:spPr>
        <p:txBody>
          <a:bodyPr wrap="square" lIns="0" tIns="0" rIns="0" bIns="0" rtlCol="0">
            <a:spAutoFit/>
          </a:bodyPr>
          <a:lstStyle/>
          <a:p>
            <a:pPr algn="ctr">
              <a:lnSpc>
                <a:spcPts val="1500"/>
              </a:lnSpc>
            </a:pPr>
            <a:r>
              <a:rPr lang="en-US" sz="1100" dirty="0">
                <a:solidFill>
                  <a:schemeClr val="tx1">
                    <a:lumMod val="75000"/>
                    <a:lumOff val="25000"/>
                  </a:schemeClr>
                </a:solidFill>
                <a:latin typeface="Calibri Light" panose="020F0302020204030204" pitchFamily="34" charset="0"/>
                <a:cs typeface="Calibri Light" panose="020F0302020204030204" pitchFamily="34" charset="0"/>
              </a:rPr>
              <a:t> </a:t>
            </a:r>
          </a:p>
        </p:txBody>
      </p:sp>
      <p:grpSp>
        <p:nvGrpSpPr>
          <p:cNvPr id="59" name="Group 58"/>
          <p:cNvGrpSpPr/>
          <p:nvPr/>
        </p:nvGrpSpPr>
        <p:grpSpPr>
          <a:xfrm>
            <a:off x="4139748" y="3326299"/>
            <a:ext cx="301625" cy="361951"/>
            <a:chOff x="5584825" y="2163763"/>
            <a:chExt cx="301625" cy="361951"/>
          </a:xfrm>
          <a:solidFill>
            <a:schemeClr val="bg1"/>
          </a:solidFill>
        </p:grpSpPr>
        <p:sp>
          <p:nvSpPr>
            <p:cNvPr id="60" name="Freeform 189"/>
            <p:cNvSpPr>
              <a:spLocks/>
            </p:cNvSpPr>
            <p:nvPr/>
          </p:nvSpPr>
          <p:spPr bwMode="auto">
            <a:xfrm>
              <a:off x="5672138" y="2311401"/>
              <a:ext cx="123825" cy="101600"/>
            </a:xfrm>
            <a:custGeom>
              <a:avLst/>
              <a:gdLst>
                <a:gd name="T0" fmla="*/ 12 w 33"/>
                <a:gd name="T1" fmla="*/ 27 h 27"/>
                <a:gd name="T2" fmla="*/ 11 w 33"/>
                <a:gd name="T3" fmla="*/ 26 h 27"/>
                <a:gd name="T4" fmla="*/ 1 w 33"/>
                <a:gd name="T5" fmla="*/ 16 h 27"/>
                <a:gd name="T6" fmla="*/ 1 w 33"/>
                <a:gd name="T7" fmla="*/ 14 h 27"/>
                <a:gd name="T8" fmla="*/ 4 w 33"/>
                <a:gd name="T9" fmla="*/ 14 h 27"/>
                <a:gd name="T10" fmla="*/ 12 w 33"/>
                <a:gd name="T11" fmla="*/ 22 h 27"/>
                <a:gd name="T12" fmla="*/ 29 w 33"/>
                <a:gd name="T13" fmla="*/ 1 h 27"/>
                <a:gd name="T14" fmla="*/ 32 w 33"/>
                <a:gd name="T15" fmla="*/ 0 h 27"/>
                <a:gd name="T16" fmla="*/ 33 w 33"/>
                <a:gd name="T17" fmla="*/ 3 h 27"/>
                <a:gd name="T18" fmla="*/ 14 w 33"/>
                <a:gd name="T19" fmla="*/ 26 h 27"/>
                <a:gd name="T20" fmla="*/ 13 w 33"/>
                <a:gd name="T21" fmla="*/ 27 h 27"/>
                <a:gd name="T22" fmla="*/ 12 w 33"/>
                <a:gd name="T23"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27">
                  <a:moveTo>
                    <a:pt x="12" y="27"/>
                  </a:moveTo>
                  <a:cubicBezTo>
                    <a:pt x="12" y="27"/>
                    <a:pt x="11" y="27"/>
                    <a:pt x="11" y="26"/>
                  </a:cubicBezTo>
                  <a:cubicBezTo>
                    <a:pt x="1" y="16"/>
                    <a:pt x="1" y="16"/>
                    <a:pt x="1" y="16"/>
                  </a:cubicBezTo>
                  <a:cubicBezTo>
                    <a:pt x="0" y="16"/>
                    <a:pt x="0" y="14"/>
                    <a:pt x="1" y="14"/>
                  </a:cubicBezTo>
                  <a:cubicBezTo>
                    <a:pt x="2" y="13"/>
                    <a:pt x="3" y="13"/>
                    <a:pt x="4" y="14"/>
                  </a:cubicBezTo>
                  <a:cubicBezTo>
                    <a:pt x="12" y="22"/>
                    <a:pt x="12" y="22"/>
                    <a:pt x="12" y="22"/>
                  </a:cubicBezTo>
                  <a:cubicBezTo>
                    <a:pt x="29" y="1"/>
                    <a:pt x="29" y="1"/>
                    <a:pt x="29" y="1"/>
                  </a:cubicBezTo>
                  <a:cubicBezTo>
                    <a:pt x="30" y="0"/>
                    <a:pt x="31" y="0"/>
                    <a:pt x="32" y="0"/>
                  </a:cubicBezTo>
                  <a:cubicBezTo>
                    <a:pt x="33" y="1"/>
                    <a:pt x="33" y="2"/>
                    <a:pt x="33" y="3"/>
                  </a:cubicBezTo>
                  <a:cubicBezTo>
                    <a:pt x="14" y="26"/>
                    <a:pt x="14" y="26"/>
                    <a:pt x="14" y="26"/>
                  </a:cubicBezTo>
                  <a:cubicBezTo>
                    <a:pt x="14" y="27"/>
                    <a:pt x="13" y="27"/>
                    <a:pt x="13" y="27"/>
                  </a:cubicBezTo>
                  <a:cubicBezTo>
                    <a:pt x="13" y="27"/>
                    <a:pt x="13" y="27"/>
                    <a:pt x="1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90"/>
            <p:cNvSpPr>
              <a:spLocks/>
            </p:cNvSpPr>
            <p:nvPr/>
          </p:nvSpPr>
          <p:spPr bwMode="auto">
            <a:xfrm>
              <a:off x="5667375" y="2163763"/>
              <a:ext cx="136525" cy="104775"/>
            </a:xfrm>
            <a:custGeom>
              <a:avLst/>
              <a:gdLst>
                <a:gd name="T0" fmla="*/ 34 w 36"/>
                <a:gd name="T1" fmla="*/ 8 h 28"/>
                <a:gd name="T2" fmla="*/ 28 w 36"/>
                <a:gd name="T3" fmla="*/ 8 h 28"/>
                <a:gd name="T4" fmla="*/ 18 w 36"/>
                <a:gd name="T5" fmla="*/ 0 h 28"/>
                <a:gd name="T6" fmla="*/ 8 w 36"/>
                <a:gd name="T7" fmla="*/ 8 h 28"/>
                <a:gd name="T8" fmla="*/ 2 w 36"/>
                <a:gd name="T9" fmla="*/ 8 h 28"/>
                <a:gd name="T10" fmla="*/ 0 w 36"/>
                <a:gd name="T11" fmla="*/ 10 h 28"/>
                <a:gd name="T12" fmla="*/ 0 w 36"/>
                <a:gd name="T13" fmla="*/ 26 h 28"/>
                <a:gd name="T14" fmla="*/ 2 w 36"/>
                <a:gd name="T15" fmla="*/ 28 h 28"/>
                <a:gd name="T16" fmla="*/ 34 w 36"/>
                <a:gd name="T17" fmla="*/ 28 h 28"/>
                <a:gd name="T18" fmla="*/ 36 w 36"/>
                <a:gd name="T19" fmla="*/ 26 h 28"/>
                <a:gd name="T20" fmla="*/ 36 w 36"/>
                <a:gd name="T21" fmla="*/ 10 h 28"/>
                <a:gd name="T22" fmla="*/ 34 w 36"/>
                <a:gd name="T23" fmla="*/ 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28">
                  <a:moveTo>
                    <a:pt x="34" y="8"/>
                  </a:moveTo>
                  <a:cubicBezTo>
                    <a:pt x="28" y="8"/>
                    <a:pt x="28" y="8"/>
                    <a:pt x="28" y="8"/>
                  </a:cubicBezTo>
                  <a:cubicBezTo>
                    <a:pt x="27" y="3"/>
                    <a:pt x="23" y="0"/>
                    <a:pt x="18" y="0"/>
                  </a:cubicBezTo>
                  <a:cubicBezTo>
                    <a:pt x="13" y="0"/>
                    <a:pt x="9" y="3"/>
                    <a:pt x="8" y="8"/>
                  </a:cubicBezTo>
                  <a:cubicBezTo>
                    <a:pt x="2" y="8"/>
                    <a:pt x="2" y="8"/>
                    <a:pt x="2" y="8"/>
                  </a:cubicBezTo>
                  <a:cubicBezTo>
                    <a:pt x="1" y="8"/>
                    <a:pt x="0" y="9"/>
                    <a:pt x="0" y="10"/>
                  </a:cubicBezTo>
                  <a:cubicBezTo>
                    <a:pt x="0" y="26"/>
                    <a:pt x="0" y="26"/>
                    <a:pt x="0" y="26"/>
                  </a:cubicBezTo>
                  <a:cubicBezTo>
                    <a:pt x="0" y="27"/>
                    <a:pt x="1" y="28"/>
                    <a:pt x="2" y="28"/>
                  </a:cubicBezTo>
                  <a:cubicBezTo>
                    <a:pt x="34" y="28"/>
                    <a:pt x="34" y="28"/>
                    <a:pt x="34" y="28"/>
                  </a:cubicBezTo>
                  <a:cubicBezTo>
                    <a:pt x="35" y="28"/>
                    <a:pt x="36" y="27"/>
                    <a:pt x="36" y="26"/>
                  </a:cubicBezTo>
                  <a:cubicBezTo>
                    <a:pt x="36" y="10"/>
                    <a:pt x="36" y="10"/>
                    <a:pt x="36" y="10"/>
                  </a:cubicBezTo>
                  <a:cubicBezTo>
                    <a:pt x="36" y="9"/>
                    <a:pt x="35" y="8"/>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191"/>
            <p:cNvSpPr>
              <a:spLocks/>
            </p:cNvSpPr>
            <p:nvPr/>
          </p:nvSpPr>
          <p:spPr bwMode="auto">
            <a:xfrm>
              <a:off x="5584825" y="2209801"/>
              <a:ext cx="301625" cy="315913"/>
            </a:xfrm>
            <a:custGeom>
              <a:avLst/>
              <a:gdLst>
                <a:gd name="T0" fmla="*/ 78 w 80"/>
                <a:gd name="T1" fmla="*/ 0 h 84"/>
                <a:gd name="T2" fmla="*/ 62 w 80"/>
                <a:gd name="T3" fmla="*/ 0 h 84"/>
                <a:gd name="T4" fmla="*/ 62 w 80"/>
                <a:gd name="T5" fmla="*/ 8 h 84"/>
                <a:gd name="T6" fmla="*/ 70 w 80"/>
                <a:gd name="T7" fmla="*/ 8 h 84"/>
                <a:gd name="T8" fmla="*/ 72 w 80"/>
                <a:gd name="T9" fmla="*/ 10 h 84"/>
                <a:gd name="T10" fmla="*/ 72 w 80"/>
                <a:gd name="T11" fmla="*/ 58 h 84"/>
                <a:gd name="T12" fmla="*/ 72 w 80"/>
                <a:gd name="T13" fmla="*/ 59 h 84"/>
                <a:gd name="T14" fmla="*/ 58 w 80"/>
                <a:gd name="T15" fmla="*/ 75 h 84"/>
                <a:gd name="T16" fmla="*/ 56 w 80"/>
                <a:gd name="T17" fmla="*/ 76 h 84"/>
                <a:gd name="T18" fmla="*/ 10 w 80"/>
                <a:gd name="T19" fmla="*/ 76 h 84"/>
                <a:gd name="T20" fmla="*/ 8 w 80"/>
                <a:gd name="T21" fmla="*/ 74 h 84"/>
                <a:gd name="T22" fmla="*/ 8 w 80"/>
                <a:gd name="T23" fmla="*/ 10 h 84"/>
                <a:gd name="T24" fmla="*/ 10 w 80"/>
                <a:gd name="T25" fmla="*/ 8 h 84"/>
                <a:gd name="T26" fmla="*/ 18 w 80"/>
                <a:gd name="T27" fmla="*/ 8 h 84"/>
                <a:gd name="T28" fmla="*/ 18 w 80"/>
                <a:gd name="T29" fmla="*/ 0 h 84"/>
                <a:gd name="T30" fmla="*/ 2 w 80"/>
                <a:gd name="T31" fmla="*/ 0 h 84"/>
                <a:gd name="T32" fmla="*/ 0 w 80"/>
                <a:gd name="T33" fmla="*/ 2 h 84"/>
                <a:gd name="T34" fmla="*/ 0 w 80"/>
                <a:gd name="T35" fmla="*/ 82 h 84"/>
                <a:gd name="T36" fmla="*/ 2 w 80"/>
                <a:gd name="T37" fmla="*/ 84 h 84"/>
                <a:gd name="T38" fmla="*/ 78 w 80"/>
                <a:gd name="T39" fmla="*/ 84 h 84"/>
                <a:gd name="T40" fmla="*/ 80 w 80"/>
                <a:gd name="T41" fmla="*/ 82 h 84"/>
                <a:gd name="T42" fmla="*/ 80 w 80"/>
                <a:gd name="T43" fmla="*/ 2 h 84"/>
                <a:gd name="T44" fmla="*/ 78 w 80"/>
                <a:gd name="T4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 h="84">
                  <a:moveTo>
                    <a:pt x="78" y="0"/>
                  </a:moveTo>
                  <a:cubicBezTo>
                    <a:pt x="62" y="0"/>
                    <a:pt x="62" y="0"/>
                    <a:pt x="62" y="0"/>
                  </a:cubicBezTo>
                  <a:cubicBezTo>
                    <a:pt x="62" y="8"/>
                    <a:pt x="62" y="8"/>
                    <a:pt x="62" y="8"/>
                  </a:cubicBezTo>
                  <a:cubicBezTo>
                    <a:pt x="70" y="8"/>
                    <a:pt x="70" y="8"/>
                    <a:pt x="70" y="8"/>
                  </a:cubicBezTo>
                  <a:cubicBezTo>
                    <a:pt x="71" y="8"/>
                    <a:pt x="72" y="9"/>
                    <a:pt x="72" y="10"/>
                  </a:cubicBezTo>
                  <a:cubicBezTo>
                    <a:pt x="72" y="58"/>
                    <a:pt x="72" y="58"/>
                    <a:pt x="72" y="58"/>
                  </a:cubicBezTo>
                  <a:cubicBezTo>
                    <a:pt x="72" y="58"/>
                    <a:pt x="72" y="59"/>
                    <a:pt x="72" y="59"/>
                  </a:cubicBezTo>
                  <a:cubicBezTo>
                    <a:pt x="58" y="75"/>
                    <a:pt x="58" y="75"/>
                    <a:pt x="58" y="75"/>
                  </a:cubicBezTo>
                  <a:cubicBezTo>
                    <a:pt x="57" y="76"/>
                    <a:pt x="57" y="76"/>
                    <a:pt x="56" y="76"/>
                  </a:cubicBezTo>
                  <a:cubicBezTo>
                    <a:pt x="10" y="76"/>
                    <a:pt x="10" y="76"/>
                    <a:pt x="10" y="76"/>
                  </a:cubicBezTo>
                  <a:cubicBezTo>
                    <a:pt x="9" y="76"/>
                    <a:pt x="8" y="75"/>
                    <a:pt x="8" y="74"/>
                  </a:cubicBezTo>
                  <a:cubicBezTo>
                    <a:pt x="8" y="10"/>
                    <a:pt x="8" y="10"/>
                    <a:pt x="8" y="10"/>
                  </a:cubicBezTo>
                  <a:cubicBezTo>
                    <a:pt x="8" y="9"/>
                    <a:pt x="9" y="8"/>
                    <a:pt x="10" y="8"/>
                  </a:cubicBezTo>
                  <a:cubicBezTo>
                    <a:pt x="18" y="8"/>
                    <a:pt x="18" y="8"/>
                    <a:pt x="18" y="8"/>
                  </a:cubicBezTo>
                  <a:cubicBezTo>
                    <a:pt x="18" y="0"/>
                    <a:pt x="18" y="0"/>
                    <a:pt x="18" y="0"/>
                  </a:cubicBezTo>
                  <a:cubicBezTo>
                    <a:pt x="2" y="0"/>
                    <a:pt x="2" y="0"/>
                    <a:pt x="2" y="0"/>
                  </a:cubicBezTo>
                  <a:cubicBezTo>
                    <a:pt x="1" y="0"/>
                    <a:pt x="0" y="1"/>
                    <a:pt x="0" y="2"/>
                  </a:cubicBezTo>
                  <a:cubicBezTo>
                    <a:pt x="0" y="82"/>
                    <a:pt x="0" y="82"/>
                    <a:pt x="0" y="82"/>
                  </a:cubicBezTo>
                  <a:cubicBezTo>
                    <a:pt x="0" y="83"/>
                    <a:pt x="1" y="84"/>
                    <a:pt x="2" y="84"/>
                  </a:cubicBezTo>
                  <a:cubicBezTo>
                    <a:pt x="78" y="84"/>
                    <a:pt x="78" y="84"/>
                    <a:pt x="78" y="84"/>
                  </a:cubicBezTo>
                  <a:cubicBezTo>
                    <a:pt x="79" y="84"/>
                    <a:pt x="80" y="83"/>
                    <a:pt x="80" y="82"/>
                  </a:cubicBezTo>
                  <a:cubicBezTo>
                    <a:pt x="80" y="2"/>
                    <a:pt x="80" y="2"/>
                    <a:pt x="80" y="2"/>
                  </a:cubicBezTo>
                  <a:cubicBezTo>
                    <a:pt x="80" y="1"/>
                    <a:pt x="79" y="0"/>
                    <a:pt x="7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92"/>
            <p:cNvSpPr>
              <a:spLocks/>
            </p:cNvSpPr>
            <p:nvPr/>
          </p:nvSpPr>
          <p:spPr bwMode="auto">
            <a:xfrm>
              <a:off x="5788025" y="2419351"/>
              <a:ext cx="57150" cy="65088"/>
            </a:xfrm>
            <a:custGeom>
              <a:avLst/>
              <a:gdLst>
                <a:gd name="T0" fmla="*/ 15 w 15"/>
                <a:gd name="T1" fmla="*/ 0 h 17"/>
                <a:gd name="T2" fmla="*/ 2 w 15"/>
                <a:gd name="T3" fmla="*/ 0 h 17"/>
                <a:gd name="T4" fmla="*/ 0 w 15"/>
                <a:gd name="T5" fmla="*/ 2 h 17"/>
                <a:gd name="T6" fmla="*/ 0 w 15"/>
                <a:gd name="T7" fmla="*/ 17 h 17"/>
                <a:gd name="T8" fmla="*/ 15 w 15"/>
                <a:gd name="T9" fmla="*/ 0 h 17"/>
              </a:gdLst>
              <a:ahLst/>
              <a:cxnLst>
                <a:cxn ang="0">
                  <a:pos x="T0" y="T1"/>
                </a:cxn>
                <a:cxn ang="0">
                  <a:pos x="T2" y="T3"/>
                </a:cxn>
                <a:cxn ang="0">
                  <a:pos x="T4" y="T5"/>
                </a:cxn>
                <a:cxn ang="0">
                  <a:pos x="T6" y="T7"/>
                </a:cxn>
                <a:cxn ang="0">
                  <a:pos x="T8" y="T9"/>
                </a:cxn>
              </a:cxnLst>
              <a:rect l="0" t="0" r="r" b="b"/>
              <a:pathLst>
                <a:path w="15" h="17">
                  <a:moveTo>
                    <a:pt x="15" y="0"/>
                  </a:moveTo>
                  <a:cubicBezTo>
                    <a:pt x="2" y="0"/>
                    <a:pt x="2" y="0"/>
                    <a:pt x="2" y="0"/>
                  </a:cubicBezTo>
                  <a:cubicBezTo>
                    <a:pt x="1" y="0"/>
                    <a:pt x="0" y="1"/>
                    <a:pt x="0" y="2"/>
                  </a:cubicBezTo>
                  <a:cubicBezTo>
                    <a:pt x="0" y="17"/>
                    <a:pt x="0" y="17"/>
                    <a:pt x="0" y="17"/>
                  </a:cubicBezTo>
                  <a:lnTo>
                    <a:pt x="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p:cNvGrpSpPr/>
          <p:nvPr/>
        </p:nvGrpSpPr>
        <p:grpSpPr>
          <a:xfrm>
            <a:off x="5975352" y="3326299"/>
            <a:ext cx="241300" cy="361951"/>
            <a:chOff x="7778750" y="2535238"/>
            <a:chExt cx="241300" cy="361951"/>
          </a:xfrm>
          <a:solidFill>
            <a:schemeClr val="bg1"/>
          </a:solidFill>
        </p:grpSpPr>
        <p:sp>
          <p:nvSpPr>
            <p:cNvPr id="65" name="Freeform 64"/>
            <p:cNvSpPr>
              <a:spLocks noEditPoints="1"/>
            </p:cNvSpPr>
            <p:nvPr/>
          </p:nvSpPr>
          <p:spPr bwMode="auto">
            <a:xfrm>
              <a:off x="7778750" y="2686051"/>
              <a:ext cx="241300" cy="211138"/>
            </a:xfrm>
            <a:custGeom>
              <a:avLst/>
              <a:gdLst>
                <a:gd name="T0" fmla="*/ 44 w 64"/>
                <a:gd name="T1" fmla="*/ 0 h 56"/>
                <a:gd name="T2" fmla="*/ 43 w 64"/>
                <a:gd name="T3" fmla="*/ 0 h 56"/>
                <a:gd name="T4" fmla="*/ 21 w 64"/>
                <a:gd name="T5" fmla="*/ 0 h 56"/>
                <a:gd name="T6" fmla="*/ 20 w 64"/>
                <a:gd name="T7" fmla="*/ 0 h 56"/>
                <a:gd name="T8" fmla="*/ 0 w 64"/>
                <a:gd name="T9" fmla="*/ 32 h 56"/>
                <a:gd name="T10" fmla="*/ 32 w 64"/>
                <a:gd name="T11" fmla="*/ 56 h 56"/>
                <a:gd name="T12" fmla="*/ 64 w 64"/>
                <a:gd name="T13" fmla="*/ 32 h 56"/>
                <a:gd name="T14" fmla="*/ 44 w 64"/>
                <a:gd name="T15" fmla="*/ 0 h 56"/>
                <a:gd name="T16" fmla="*/ 32 w 64"/>
                <a:gd name="T17" fmla="*/ 26 h 56"/>
                <a:gd name="T18" fmla="*/ 40 w 64"/>
                <a:gd name="T19" fmla="*/ 34 h 56"/>
                <a:gd name="T20" fmla="*/ 34 w 64"/>
                <a:gd name="T21" fmla="*/ 42 h 56"/>
                <a:gd name="T22" fmla="*/ 34 w 64"/>
                <a:gd name="T23" fmla="*/ 44 h 56"/>
                <a:gd name="T24" fmla="*/ 32 w 64"/>
                <a:gd name="T25" fmla="*/ 46 h 56"/>
                <a:gd name="T26" fmla="*/ 30 w 64"/>
                <a:gd name="T27" fmla="*/ 44 h 56"/>
                <a:gd name="T28" fmla="*/ 30 w 64"/>
                <a:gd name="T29" fmla="*/ 42 h 56"/>
                <a:gd name="T30" fmla="*/ 24 w 64"/>
                <a:gd name="T31" fmla="*/ 34 h 56"/>
                <a:gd name="T32" fmla="*/ 26 w 64"/>
                <a:gd name="T33" fmla="*/ 32 h 56"/>
                <a:gd name="T34" fmla="*/ 28 w 64"/>
                <a:gd name="T35" fmla="*/ 34 h 56"/>
                <a:gd name="T36" fmla="*/ 32 w 64"/>
                <a:gd name="T37" fmla="*/ 38 h 56"/>
                <a:gd name="T38" fmla="*/ 36 w 64"/>
                <a:gd name="T39" fmla="*/ 34 h 56"/>
                <a:gd name="T40" fmla="*/ 32 w 64"/>
                <a:gd name="T41" fmla="*/ 30 h 56"/>
                <a:gd name="T42" fmla="*/ 24 w 64"/>
                <a:gd name="T43" fmla="*/ 22 h 56"/>
                <a:gd name="T44" fmla="*/ 30 w 64"/>
                <a:gd name="T45" fmla="*/ 14 h 56"/>
                <a:gd name="T46" fmla="*/ 30 w 64"/>
                <a:gd name="T47" fmla="*/ 12 h 56"/>
                <a:gd name="T48" fmla="*/ 32 w 64"/>
                <a:gd name="T49" fmla="*/ 10 h 56"/>
                <a:gd name="T50" fmla="*/ 34 w 64"/>
                <a:gd name="T51" fmla="*/ 12 h 56"/>
                <a:gd name="T52" fmla="*/ 34 w 64"/>
                <a:gd name="T53" fmla="*/ 14 h 56"/>
                <a:gd name="T54" fmla="*/ 40 w 64"/>
                <a:gd name="T55" fmla="*/ 22 h 56"/>
                <a:gd name="T56" fmla="*/ 38 w 64"/>
                <a:gd name="T57" fmla="*/ 24 h 56"/>
                <a:gd name="T58" fmla="*/ 36 w 64"/>
                <a:gd name="T59" fmla="*/ 22 h 56"/>
                <a:gd name="T60" fmla="*/ 32 w 64"/>
                <a:gd name="T61" fmla="*/ 18 h 56"/>
                <a:gd name="T62" fmla="*/ 28 w 64"/>
                <a:gd name="T63" fmla="*/ 22 h 56"/>
                <a:gd name="T64" fmla="*/ 32 w 64"/>
                <a:gd name="T65" fmla="*/ 2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56">
                  <a:moveTo>
                    <a:pt x="44" y="0"/>
                  </a:moveTo>
                  <a:cubicBezTo>
                    <a:pt x="44" y="0"/>
                    <a:pt x="44" y="0"/>
                    <a:pt x="43" y="0"/>
                  </a:cubicBezTo>
                  <a:cubicBezTo>
                    <a:pt x="21" y="0"/>
                    <a:pt x="21" y="0"/>
                    <a:pt x="21" y="0"/>
                  </a:cubicBezTo>
                  <a:cubicBezTo>
                    <a:pt x="20" y="0"/>
                    <a:pt x="20" y="0"/>
                    <a:pt x="20" y="0"/>
                  </a:cubicBezTo>
                  <a:cubicBezTo>
                    <a:pt x="10" y="8"/>
                    <a:pt x="0" y="21"/>
                    <a:pt x="0" y="32"/>
                  </a:cubicBezTo>
                  <a:cubicBezTo>
                    <a:pt x="0" y="48"/>
                    <a:pt x="10" y="56"/>
                    <a:pt x="32" y="56"/>
                  </a:cubicBezTo>
                  <a:cubicBezTo>
                    <a:pt x="54" y="56"/>
                    <a:pt x="64" y="48"/>
                    <a:pt x="64" y="32"/>
                  </a:cubicBezTo>
                  <a:cubicBezTo>
                    <a:pt x="64" y="21"/>
                    <a:pt x="54" y="8"/>
                    <a:pt x="44" y="0"/>
                  </a:cubicBezTo>
                  <a:close/>
                  <a:moveTo>
                    <a:pt x="32" y="26"/>
                  </a:moveTo>
                  <a:cubicBezTo>
                    <a:pt x="36" y="26"/>
                    <a:pt x="40" y="30"/>
                    <a:pt x="40" y="34"/>
                  </a:cubicBezTo>
                  <a:cubicBezTo>
                    <a:pt x="40" y="38"/>
                    <a:pt x="37" y="41"/>
                    <a:pt x="34" y="42"/>
                  </a:cubicBezTo>
                  <a:cubicBezTo>
                    <a:pt x="34" y="44"/>
                    <a:pt x="34" y="44"/>
                    <a:pt x="34" y="44"/>
                  </a:cubicBezTo>
                  <a:cubicBezTo>
                    <a:pt x="34" y="45"/>
                    <a:pt x="33" y="46"/>
                    <a:pt x="32" y="46"/>
                  </a:cubicBezTo>
                  <a:cubicBezTo>
                    <a:pt x="31" y="46"/>
                    <a:pt x="30" y="45"/>
                    <a:pt x="30" y="44"/>
                  </a:cubicBezTo>
                  <a:cubicBezTo>
                    <a:pt x="30" y="42"/>
                    <a:pt x="30" y="42"/>
                    <a:pt x="30" y="42"/>
                  </a:cubicBezTo>
                  <a:cubicBezTo>
                    <a:pt x="27" y="41"/>
                    <a:pt x="24" y="38"/>
                    <a:pt x="24" y="34"/>
                  </a:cubicBezTo>
                  <a:cubicBezTo>
                    <a:pt x="24" y="33"/>
                    <a:pt x="25" y="32"/>
                    <a:pt x="26" y="32"/>
                  </a:cubicBezTo>
                  <a:cubicBezTo>
                    <a:pt x="27" y="32"/>
                    <a:pt x="28" y="33"/>
                    <a:pt x="28" y="34"/>
                  </a:cubicBezTo>
                  <a:cubicBezTo>
                    <a:pt x="28" y="36"/>
                    <a:pt x="30" y="38"/>
                    <a:pt x="32" y="38"/>
                  </a:cubicBezTo>
                  <a:cubicBezTo>
                    <a:pt x="34" y="38"/>
                    <a:pt x="36" y="36"/>
                    <a:pt x="36" y="34"/>
                  </a:cubicBezTo>
                  <a:cubicBezTo>
                    <a:pt x="36" y="32"/>
                    <a:pt x="34" y="30"/>
                    <a:pt x="32" y="30"/>
                  </a:cubicBezTo>
                  <a:cubicBezTo>
                    <a:pt x="28" y="30"/>
                    <a:pt x="24" y="26"/>
                    <a:pt x="24" y="22"/>
                  </a:cubicBezTo>
                  <a:cubicBezTo>
                    <a:pt x="24" y="18"/>
                    <a:pt x="27" y="15"/>
                    <a:pt x="30" y="14"/>
                  </a:cubicBezTo>
                  <a:cubicBezTo>
                    <a:pt x="30" y="12"/>
                    <a:pt x="30" y="12"/>
                    <a:pt x="30" y="12"/>
                  </a:cubicBezTo>
                  <a:cubicBezTo>
                    <a:pt x="30" y="11"/>
                    <a:pt x="31" y="10"/>
                    <a:pt x="32" y="10"/>
                  </a:cubicBezTo>
                  <a:cubicBezTo>
                    <a:pt x="33" y="10"/>
                    <a:pt x="34" y="11"/>
                    <a:pt x="34" y="12"/>
                  </a:cubicBezTo>
                  <a:cubicBezTo>
                    <a:pt x="34" y="14"/>
                    <a:pt x="34" y="14"/>
                    <a:pt x="34" y="14"/>
                  </a:cubicBezTo>
                  <a:cubicBezTo>
                    <a:pt x="37" y="15"/>
                    <a:pt x="40" y="18"/>
                    <a:pt x="40" y="22"/>
                  </a:cubicBezTo>
                  <a:cubicBezTo>
                    <a:pt x="40" y="23"/>
                    <a:pt x="39" y="24"/>
                    <a:pt x="38" y="24"/>
                  </a:cubicBezTo>
                  <a:cubicBezTo>
                    <a:pt x="37" y="24"/>
                    <a:pt x="36" y="23"/>
                    <a:pt x="36" y="22"/>
                  </a:cubicBezTo>
                  <a:cubicBezTo>
                    <a:pt x="36" y="20"/>
                    <a:pt x="34" y="18"/>
                    <a:pt x="32" y="18"/>
                  </a:cubicBezTo>
                  <a:cubicBezTo>
                    <a:pt x="30" y="18"/>
                    <a:pt x="28" y="20"/>
                    <a:pt x="28" y="22"/>
                  </a:cubicBezTo>
                  <a:cubicBezTo>
                    <a:pt x="28" y="24"/>
                    <a:pt x="30" y="26"/>
                    <a:pt x="3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65"/>
            <p:cNvSpPr>
              <a:spLocks/>
            </p:cNvSpPr>
            <p:nvPr/>
          </p:nvSpPr>
          <p:spPr bwMode="auto">
            <a:xfrm>
              <a:off x="7824788" y="2535238"/>
              <a:ext cx="149225" cy="106363"/>
            </a:xfrm>
            <a:custGeom>
              <a:avLst/>
              <a:gdLst>
                <a:gd name="T0" fmla="*/ 8 w 40"/>
                <a:gd name="T1" fmla="*/ 26 h 28"/>
                <a:gd name="T2" fmla="*/ 10 w 40"/>
                <a:gd name="T3" fmla="*/ 28 h 28"/>
                <a:gd name="T4" fmla="*/ 30 w 40"/>
                <a:gd name="T5" fmla="*/ 28 h 28"/>
                <a:gd name="T6" fmla="*/ 32 w 40"/>
                <a:gd name="T7" fmla="*/ 26 h 28"/>
                <a:gd name="T8" fmla="*/ 40 w 40"/>
                <a:gd name="T9" fmla="*/ 7 h 28"/>
                <a:gd name="T10" fmla="*/ 40 w 40"/>
                <a:gd name="T11" fmla="*/ 5 h 28"/>
                <a:gd name="T12" fmla="*/ 37 w 40"/>
                <a:gd name="T13" fmla="*/ 4 h 28"/>
                <a:gd name="T14" fmla="*/ 25 w 40"/>
                <a:gd name="T15" fmla="*/ 9 h 28"/>
                <a:gd name="T16" fmla="*/ 22 w 40"/>
                <a:gd name="T17" fmla="*/ 1 h 28"/>
                <a:gd name="T18" fmla="*/ 20 w 40"/>
                <a:gd name="T19" fmla="*/ 0 h 28"/>
                <a:gd name="T20" fmla="*/ 18 w 40"/>
                <a:gd name="T21" fmla="*/ 1 h 28"/>
                <a:gd name="T22" fmla="*/ 15 w 40"/>
                <a:gd name="T23" fmla="*/ 9 h 28"/>
                <a:gd name="T24" fmla="*/ 3 w 40"/>
                <a:gd name="T25" fmla="*/ 4 h 28"/>
                <a:gd name="T26" fmla="*/ 0 w 40"/>
                <a:gd name="T27" fmla="*/ 5 h 28"/>
                <a:gd name="T28" fmla="*/ 0 w 40"/>
                <a:gd name="T29" fmla="*/ 7 h 28"/>
                <a:gd name="T30" fmla="*/ 8 w 40"/>
                <a:gd name="T31"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28">
                  <a:moveTo>
                    <a:pt x="8" y="26"/>
                  </a:moveTo>
                  <a:cubicBezTo>
                    <a:pt x="8" y="27"/>
                    <a:pt x="9" y="28"/>
                    <a:pt x="10" y="28"/>
                  </a:cubicBezTo>
                  <a:cubicBezTo>
                    <a:pt x="30" y="28"/>
                    <a:pt x="30" y="28"/>
                    <a:pt x="30" y="28"/>
                  </a:cubicBezTo>
                  <a:cubicBezTo>
                    <a:pt x="31" y="28"/>
                    <a:pt x="32" y="27"/>
                    <a:pt x="32" y="26"/>
                  </a:cubicBezTo>
                  <a:cubicBezTo>
                    <a:pt x="32" y="19"/>
                    <a:pt x="40" y="7"/>
                    <a:pt x="40" y="7"/>
                  </a:cubicBezTo>
                  <a:cubicBezTo>
                    <a:pt x="40" y="6"/>
                    <a:pt x="40" y="5"/>
                    <a:pt x="40" y="5"/>
                  </a:cubicBezTo>
                  <a:cubicBezTo>
                    <a:pt x="39" y="4"/>
                    <a:pt x="38" y="4"/>
                    <a:pt x="37" y="4"/>
                  </a:cubicBezTo>
                  <a:cubicBezTo>
                    <a:pt x="25" y="9"/>
                    <a:pt x="25" y="9"/>
                    <a:pt x="25" y="9"/>
                  </a:cubicBezTo>
                  <a:cubicBezTo>
                    <a:pt x="22" y="1"/>
                    <a:pt x="22" y="1"/>
                    <a:pt x="22" y="1"/>
                  </a:cubicBezTo>
                  <a:cubicBezTo>
                    <a:pt x="22" y="0"/>
                    <a:pt x="21" y="0"/>
                    <a:pt x="20" y="0"/>
                  </a:cubicBezTo>
                  <a:cubicBezTo>
                    <a:pt x="19" y="0"/>
                    <a:pt x="18" y="0"/>
                    <a:pt x="18" y="1"/>
                  </a:cubicBezTo>
                  <a:cubicBezTo>
                    <a:pt x="15" y="9"/>
                    <a:pt x="15" y="9"/>
                    <a:pt x="15" y="9"/>
                  </a:cubicBezTo>
                  <a:cubicBezTo>
                    <a:pt x="3" y="4"/>
                    <a:pt x="3" y="4"/>
                    <a:pt x="3" y="4"/>
                  </a:cubicBezTo>
                  <a:cubicBezTo>
                    <a:pt x="2" y="4"/>
                    <a:pt x="1" y="4"/>
                    <a:pt x="0" y="5"/>
                  </a:cubicBezTo>
                  <a:cubicBezTo>
                    <a:pt x="0" y="5"/>
                    <a:pt x="0" y="6"/>
                    <a:pt x="0" y="7"/>
                  </a:cubicBezTo>
                  <a:cubicBezTo>
                    <a:pt x="0" y="7"/>
                    <a:pt x="8" y="19"/>
                    <a:pt x="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7839075" y="2655888"/>
              <a:ext cx="120650" cy="15875"/>
            </a:xfrm>
            <a:custGeom>
              <a:avLst/>
              <a:gdLst>
                <a:gd name="T0" fmla="*/ 2 w 32"/>
                <a:gd name="T1" fmla="*/ 0 h 4"/>
                <a:gd name="T2" fmla="*/ 0 w 32"/>
                <a:gd name="T3" fmla="*/ 2 h 4"/>
                <a:gd name="T4" fmla="*/ 2 w 32"/>
                <a:gd name="T5" fmla="*/ 4 h 4"/>
                <a:gd name="T6" fmla="*/ 30 w 32"/>
                <a:gd name="T7" fmla="*/ 4 h 4"/>
                <a:gd name="T8" fmla="*/ 32 w 32"/>
                <a:gd name="T9" fmla="*/ 2 h 4"/>
                <a:gd name="T10" fmla="*/ 30 w 32"/>
                <a:gd name="T11" fmla="*/ 0 h 4"/>
                <a:gd name="T12" fmla="*/ 2 w 3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2" h="4">
                  <a:moveTo>
                    <a:pt x="2" y="0"/>
                  </a:moveTo>
                  <a:cubicBezTo>
                    <a:pt x="1" y="0"/>
                    <a:pt x="0" y="1"/>
                    <a:pt x="0" y="2"/>
                  </a:cubicBezTo>
                  <a:cubicBezTo>
                    <a:pt x="0" y="3"/>
                    <a:pt x="1" y="4"/>
                    <a:pt x="2" y="4"/>
                  </a:cubicBezTo>
                  <a:cubicBezTo>
                    <a:pt x="30" y="4"/>
                    <a:pt x="30" y="4"/>
                    <a:pt x="30" y="4"/>
                  </a:cubicBezTo>
                  <a:cubicBezTo>
                    <a:pt x="31" y="4"/>
                    <a:pt x="32" y="3"/>
                    <a:pt x="32" y="2"/>
                  </a:cubicBezTo>
                  <a:cubicBezTo>
                    <a:pt x="32" y="1"/>
                    <a:pt x="31" y="0"/>
                    <a:pt x="3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7729200" y="3326299"/>
            <a:ext cx="344488" cy="361950"/>
            <a:chOff x="6276975" y="723900"/>
            <a:chExt cx="344488" cy="361950"/>
          </a:xfrm>
          <a:solidFill>
            <a:schemeClr val="bg1"/>
          </a:solidFill>
        </p:grpSpPr>
        <p:sp>
          <p:nvSpPr>
            <p:cNvPr id="69" name="Freeform 71"/>
            <p:cNvSpPr>
              <a:spLocks/>
            </p:cNvSpPr>
            <p:nvPr/>
          </p:nvSpPr>
          <p:spPr bwMode="auto">
            <a:xfrm>
              <a:off x="6527800" y="723900"/>
              <a:ext cx="93663" cy="153988"/>
            </a:xfrm>
            <a:custGeom>
              <a:avLst/>
              <a:gdLst>
                <a:gd name="T0" fmla="*/ 25 w 25"/>
                <a:gd name="T1" fmla="*/ 1 h 41"/>
                <a:gd name="T2" fmla="*/ 23 w 25"/>
                <a:gd name="T3" fmla="*/ 0 h 41"/>
                <a:gd name="T4" fmla="*/ 16 w 25"/>
                <a:gd name="T5" fmla="*/ 0 h 41"/>
                <a:gd name="T6" fmla="*/ 0 w 25"/>
                <a:gd name="T7" fmla="*/ 35 h 41"/>
                <a:gd name="T8" fmla="*/ 7 w 25"/>
                <a:gd name="T9" fmla="*/ 41 h 41"/>
                <a:gd name="T10" fmla="*/ 7 w 25"/>
                <a:gd name="T11" fmla="*/ 41 h 41"/>
                <a:gd name="T12" fmla="*/ 25 w 25"/>
                <a:gd name="T13" fmla="*/ 3 h 41"/>
                <a:gd name="T14" fmla="*/ 25 w 25"/>
                <a:gd name="T15" fmla="*/ 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1">
                  <a:moveTo>
                    <a:pt x="25" y="1"/>
                  </a:moveTo>
                  <a:cubicBezTo>
                    <a:pt x="25" y="0"/>
                    <a:pt x="24" y="0"/>
                    <a:pt x="23" y="0"/>
                  </a:cubicBezTo>
                  <a:cubicBezTo>
                    <a:pt x="16" y="0"/>
                    <a:pt x="16" y="0"/>
                    <a:pt x="16" y="0"/>
                  </a:cubicBezTo>
                  <a:cubicBezTo>
                    <a:pt x="0" y="35"/>
                    <a:pt x="0" y="35"/>
                    <a:pt x="0" y="35"/>
                  </a:cubicBezTo>
                  <a:cubicBezTo>
                    <a:pt x="3" y="36"/>
                    <a:pt x="5" y="39"/>
                    <a:pt x="7" y="41"/>
                  </a:cubicBezTo>
                  <a:cubicBezTo>
                    <a:pt x="7" y="41"/>
                    <a:pt x="7" y="41"/>
                    <a:pt x="7" y="41"/>
                  </a:cubicBezTo>
                  <a:cubicBezTo>
                    <a:pt x="25" y="3"/>
                    <a:pt x="25" y="3"/>
                    <a:pt x="25" y="3"/>
                  </a:cubicBezTo>
                  <a:cubicBezTo>
                    <a:pt x="25" y="2"/>
                    <a:pt x="25" y="2"/>
                    <a:pt x="2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72"/>
            <p:cNvSpPr>
              <a:spLocks/>
            </p:cNvSpPr>
            <p:nvPr/>
          </p:nvSpPr>
          <p:spPr bwMode="auto">
            <a:xfrm>
              <a:off x="6483350" y="723900"/>
              <a:ext cx="90488" cy="120650"/>
            </a:xfrm>
            <a:custGeom>
              <a:avLst/>
              <a:gdLst>
                <a:gd name="T0" fmla="*/ 24 w 24"/>
                <a:gd name="T1" fmla="*/ 0 h 32"/>
                <a:gd name="T2" fmla="*/ 15 w 24"/>
                <a:gd name="T3" fmla="*/ 0 h 32"/>
                <a:gd name="T4" fmla="*/ 14 w 24"/>
                <a:gd name="T5" fmla="*/ 1 h 32"/>
                <a:gd name="T6" fmla="*/ 0 w 24"/>
                <a:gd name="T7" fmla="*/ 29 h 32"/>
                <a:gd name="T8" fmla="*/ 9 w 24"/>
                <a:gd name="T9" fmla="*/ 32 h 32"/>
                <a:gd name="T10" fmla="*/ 24 w 24"/>
                <a:gd name="T11" fmla="*/ 0 h 32"/>
              </a:gdLst>
              <a:ahLst/>
              <a:cxnLst>
                <a:cxn ang="0">
                  <a:pos x="T0" y="T1"/>
                </a:cxn>
                <a:cxn ang="0">
                  <a:pos x="T2" y="T3"/>
                </a:cxn>
                <a:cxn ang="0">
                  <a:pos x="T4" y="T5"/>
                </a:cxn>
                <a:cxn ang="0">
                  <a:pos x="T6" y="T7"/>
                </a:cxn>
                <a:cxn ang="0">
                  <a:pos x="T8" y="T9"/>
                </a:cxn>
                <a:cxn ang="0">
                  <a:pos x="T10" y="T11"/>
                </a:cxn>
              </a:cxnLst>
              <a:rect l="0" t="0" r="r" b="b"/>
              <a:pathLst>
                <a:path w="24" h="32">
                  <a:moveTo>
                    <a:pt x="24" y="0"/>
                  </a:moveTo>
                  <a:cubicBezTo>
                    <a:pt x="15" y="0"/>
                    <a:pt x="15" y="0"/>
                    <a:pt x="15" y="0"/>
                  </a:cubicBezTo>
                  <a:cubicBezTo>
                    <a:pt x="15" y="0"/>
                    <a:pt x="14" y="0"/>
                    <a:pt x="14" y="1"/>
                  </a:cubicBezTo>
                  <a:cubicBezTo>
                    <a:pt x="0" y="29"/>
                    <a:pt x="0" y="29"/>
                    <a:pt x="0" y="29"/>
                  </a:cubicBezTo>
                  <a:cubicBezTo>
                    <a:pt x="3" y="30"/>
                    <a:pt x="6" y="31"/>
                    <a:pt x="9" y="32"/>
                  </a:cubicBez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3"/>
            <p:cNvSpPr>
              <a:spLocks/>
            </p:cNvSpPr>
            <p:nvPr/>
          </p:nvSpPr>
          <p:spPr bwMode="auto">
            <a:xfrm>
              <a:off x="6276975" y="723900"/>
              <a:ext cx="93663" cy="153988"/>
            </a:xfrm>
            <a:custGeom>
              <a:avLst/>
              <a:gdLst>
                <a:gd name="T0" fmla="*/ 19 w 25"/>
                <a:gd name="T1" fmla="*/ 41 h 41"/>
                <a:gd name="T2" fmla="*/ 25 w 25"/>
                <a:gd name="T3" fmla="*/ 35 h 41"/>
                <a:gd name="T4" fmla="*/ 9 w 25"/>
                <a:gd name="T5" fmla="*/ 0 h 41"/>
                <a:gd name="T6" fmla="*/ 2 w 25"/>
                <a:gd name="T7" fmla="*/ 0 h 41"/>
                <a:gd name="T8" fmla="*/ 0 w 25"/>
                <a:gd name="T9" fmla="*/ 1 h 41"/>
                <a:gd name="T10" fmla="*/ 0 w 25"/>
                <a:gd name="T11" fmla="*/ 3 h 41"/>
                <a:gd name="T12" fmla="*/ 18 w 25"/>
                <a:gd name="T13" fmla="*/ 41 h 41"/>
                <a:gd name="T14" fmla="*/ 19 w 25"/>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41">
                  <a:moveTo>
                    <a:pt x="19" y="41"/>
                  </a:moveTo>
                  <a:cubicBezTo>
                    <a:pt x="21" y="39"/>
                    <a:pt x="23" y="37"/>
                    <a:pt x="25" y="35"/>
                  </a:cubicBezTo>
                  <a:cubicBezTo>
                    <a:pt x="9" y="0"/>
                    <a:pt x="9" y="0"/>
                    <a:pt x="9" y="0"/>
                  </a:cubicBezTo>
                  <a:cubicBezTo>
                    <a:pt x="2" y="0"/>
                    <a:pt x="2" y="0"/>
                    <a:pt x="2" y="0"/>
                  </a:cubicBezTo>
                  <a:cubicBezTo>
                    <a:pt x="1" y="0"/>
                    <a:pt x="1" y="0"/>
                    <a:pt x="0" y="1"/>
                  </a:cubicBezTo>
                  <a:cubicBezTo>
                    <a:pt x="0" y="2"/>
                    <a:pt x="0" y="2"/>
                    <a:pt x="0" y="3"/>
                  </a:cubicBezTo>
                  <a:cubicBezTo>
                    <a:pt x="18" y="41"/>
                    <a:pt x="18" y="41"/>
                    <a:pt x="18" y="41"/>
                  </a:cubicBezTo>
                  <a:cubicBezTo>
                    <a:pt x="18" y="41"/>
                    <a:pt x="18" y="41"/>
                    <a:pt x="19"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4"/>
            <p:cNvSpPr>
              <a:spLocks/>
            </p:cNvSpPr>
            <p:nvPr/>
          </p:nvSpPr>
          <p:spPr bwMode="auto">
            <a:xfrm>
              <a:off x="6324600" y="723900"/>
              <a:ext cx="90488" cy="123825"/>
            </a:xfrm>
            <a:custGeom>
              <a:avLst/>
              <a:gdLst>
                <a:gd name="T0" fmla="*/ 24 w 24"/>
                <a:gd name="T1" fmla="*/ 29 h 33"/>
                <a:gd name="T2" fmla="*/ 11 w 24"/>
                <a:gd name="T3" fmla="*/ 1 h 33"/>
                <a:gd name="T4" fmla="*/ 9 w 24"/>
                <a:gd name="T5" fmla="*/ 0 h 33"/>
                <a:gd name="T6" fmla="*/ 0 w 24"/>
                <a:gd name="T7" fmla="*/ 0 h 33"/>
                <a:gd name="T8" fmla="*/ 16 w 24"/>
                <a:gd name="T9" fmla="*/ 33 h 33"/>
                <a:gd name="T10" fmla="*/ 24 w 24"/>
                <a:gd name="T11" fmla="*/ 29 h 33"/>
              </a:gdLst>
              <a:ahLst/>
              <a:cxnLst>
                <a:cxn ang="0">
                  <a:pos x="T0" y="T1"/>
                </a:cxn>
                <a:cxn ang="0">
                  <a:pos x="T2" y="T3"/>
                </a:cxn>
                <a:cxn ang="0">
                  <a:pos x="T4" y="T5"/>
                </a:cxn>
                <a:cxn ang="0">
                  <a:pos x="T6" y="T7"/>
                </a:cxn>
                <a:cxn ang="0">
                  <a:pos x="T8" y="T9"/>
                </a:cxn>
                <a:cxn ang="0">
                  <a:pos x="T10" y="T11"/>
                </a:cxn>
              </a:cxnLst>
              <a:rect l="0" t="0" r="r" b="b"/>
              <a:pathLst>
                <a:path w="24" h="33">
                  <a:moveTo>
                    <a:pt x="24" y="29"/>
                  </a:moveTo>
                  <a:cubicBezTo>
                    <a:pt x="11" y="1"/>
                    <a:pt x="11" y="1"/>
                    <a:pt x="11" y="1"/>
                  </a:cubicBezTo>
                  <a:cubicBezTo>
                    <a:pt x="10" y="0"/>
                    <a:pt x="10" y="0"/>
                    <a:pt x="9" y="0"/>
                  </a:cubicBezTo>
                  <a:cubicBezTo>
                    <a:pt x="0" y="0"/>
                    <a:pt x="0" y="0"/>
                    <a:pt x="0" y="0"/>
                  </a:cubicBezTo>
                  <a:cubicBezTo>
                    <a:pt x="16" y="33"/>
                    <a:pt x="16" y="33"/>
                    <a:pt x="16" y="33"/>
                  </a:cubicBezTo>
                  <a:cubicBezTo>
                    <a:pt x="18" y="31"/>
                    <a:pt x="21" y="30"/>
                    <a:pt x="2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5"/>
            <p:cNvSpPr>
              <a:spLocks noEditPoints="1"/>
            </p:cNvSpPr>
            <p:nvPr/>
          </p:nvSpPr>
          <p:spPr bwMode="auto">
            <a:xfrm>
              <a:off x="6329363" y="844550"/>
              <a:ext cx="239713" cy="241300"/>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52 w 64"/>
                <a:gd name="T11" fmla="*/ 28 h 64"/>
                <a:gd name="T12" fmla="*/ 43 w 64"/>
                <a:gd name="T13" fmla="*/ 35 h 64"/>
                <a:gd name="T14" fmla="*/ 46 w 64"/>
                <a:gd name="T15" fmla="*/ 47 h 64"/>
                <a:gd name="T16" fmla="*/ 46 w 64"/>
                <a:gd name="T17" fmla="*/ 50 h 64"/>
                <a:gd name="T18" fmla="*/ 44 w 64"/>
                <a:gd name="T19" fmla="*/ 50 h 64"/>
                <a:gd name="T20" fmla="*/ 43 w 64"/>
                <a:gd name="T21" fmla="*/ 50 h 64"/>
                <a:gd name="T22" fmla="*/ 32 w 64"/>
                <a:gd name="T23" fmla="*/ 43 h 64"/>
                <a:gd name="T24" fmla="*/ 21 w 64"/>
                <a:gd name="T25" fmla="*/ 50 h 64"/>
                <a:gd name="T26" fmla="*/ 19 w 64"/>
                <a:gd name="T27" fmla="*/ 50 h 64"/>
                <a:gd name="T28" fmla="*/ 18 w 64"/>
                <a:gd name="T29" fmla="*/ 47 h 64"/>
                <a:gd name="T30" fmla="*/ 22 w 64"/>
                <a:gd name="T31" fmla="*/ 35 h 64"/>
                <a:gd name="T32" fmla="*/ 13 w 64"/>
                <a:gd name="T33" fmla="*/ 28 h 64"/>
                <a:gd name="T34" fmla="*/ 12 w 64"/>
                <a:gd name="T35" fmla="*/ 25 h 64"/>
                <a:gd name="T36" fmla="*/ 14 w 64"/>
                <a:gd name="T37" fmla="*/ 24 h 64"/>
                <a:gd name="T38" fmla="*/ 25 w 64"/>
                <a:gd name="T39" fmla="*/ 24 h 64"/>
                <a:gd name="T40" fmla="*/ 31 w 64"/>
                <a:gd name="T41" fmla="*/ 13 h 64"/>
                <a:gd name="T42" fmla="*/ 34 w 64"/>
                <a:gd name="T43" fmla="*/ 13 h 64"/>
                <a:gd name="T44" fmla="*/ 40 w 64"/>
                <a:gd name="T45" fmla="*/ 24 h 64"/>
                <a:gd name="T46" fmla="*/ 50 w 64"/>
                <a:gd name="T47" fmla="*/ 24 h 64"/>
                <a:gd name="T48" fmla="*/ 52 w 64"/>
                <a:gd name="T49" fmla="*/ 25 h 64"/>
                <a:gd name="T50" fmla="*/ 52 w 64"/>
                <a:gd name="T51" fmla="*/ 2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64">
                  <a:moveTo>
                    <a:pt x="32" y="0"/>
                  </a:moveTo>
                  <a:cubicBezTo>
                    <a:pt x="15" y="0"/>
                    <a:pt x="0" y="14"/>
                    <a:pt x="0" y="32"/>
                  </a:cubicBezTo>
                  <a:cubicBezTo>
                    <a:pt x="0" y="50"/>
                    <a:pt x="15" y="64"/>
                    <a:pt x="32" y="64"/>
                  </a:cubicBezTo>
                  <a:cubicBezTo>
                    <a:pt x="50" y="64"/>
                    <a:pt x="64" y="50"/>
                    <a:pt x="64" y="32"/>
                  </a:cubicBezTo>
                  <a:cubicBezTo>
                    <a:pt x="64" y="14"/>
                    <a:pt x="50" y="0"/>
                    <a:pt x="32" y="0"/>
                  </a:cubicBezTo>
                  <a:close/>
                  <a:moveTo>
                    <a:pt x="52" y="28"/>
                  </a:moveTo>
                  <a:cubicBezTo>
                    <a:pt x="43" y="35"/>
                    <a:pt x="43" y="35"/>
                    <a:pt x="43" y="35"/>
                  </a:cubicBezTo>
                  <a:cubicBezTo>
                    <a:pt x="46" y="47"/>
                    <a:pt x="46" y="47"/>
                    <a:pt x="46" y="47"/>
                  </a:cubicBezTo>
                  <a:cubicBezTo>
                    <a:pt x="46" y="48"/>
                    <a:pt x="46" y="49"/>
                    <a:pt x="46" y="50"/>
                  </a:cubicBezTo>
                  <a:cubicBezTo>
                    <a:pt x="45" y="50"/>
                    <a:pt x="45" y="50"/>
                    <a:pt x="44" y="50"/>
                  </a:cubicBezTo>
                  <a:cubicBezTo>
                    <a:pt x="44" y="50"/>
                    <a:pt x="44" y="50"/>
                    <a:pt x="43" y="50"/>
                  </a:cubicBezTo>
                  <a:cubicBezTo>
                    <a:pt x="32" y="43"/>
                    <a:pt x="32" y="43"/>
                    <a:pt x="32" y="43"/>
                  </a:cubicBezTo>
                  <a:cubicBezTo>
                    <a:pt x="21" y="50"/>
                    <a:pt x="21" y="50"/>
                    <a:pt x="21" y="50"/>
                  </a:cubicBezTo>
                  <a:cubicBezTo>
                    <a:pt x="21" y="50"/>
                    <a:pt x="20" y="50"/>
                    <a:pt x="19" y="50"/>
                  </a:cubicBezTo>
                  <a:cubicBezTo>
                    <a:pt x="18" y="49"/>
                    <a:pt x="18" y="48"/>
                    <a:pt x="18" y="47"/>
                  </a:cubicBezTo>
                  <a:cubicBezTo>
                    <a:pt x="22" y="35"/>
                    <a:pt x="22" y="35"/>
                    <a:pt x="22" y="35"/>
                  </a:cubicBezTo>
                  <a:cubicBezTo>
                    <a:pt x="13" y="28"/>
                    <a:pt x="13" y="28"/>
                    <a:pt x="13" y="28"/>
                  </a:cubicBezTo>
                  <a:cubicBezTo>
                    <a:pt x="12" y="27"/>
                    <a:pt x="12" y="26"/>
                    <a:pt x="12" y="25"/>
                  </a:cubicBezTo>
                  <a:cubicBezTo>
                    <a:pt x="13" y="25"/>
                    <a:pt x="13" y="24"/>
                    <a:pt x="14" y="24"/>
                  </a:cubicBezTo>
                  <a:cubicBezTo>
                    <a:pt x="25" y="24"/>
                    <a:pt x="25" y="24"/>
                    <a:pt x="25" y="24"/>
                  </a:cubicBezTo>
                  <a:cubicBezTo>
                    <a:pt x="31" y="13"/>
                    <a:pt x="31" y="13"/>
                    <a:pt x="31" y="13"/>
                  </a:cubicBezTo>
                  <a:cubicBezTo>
                    <a:pt x="31" y="12"/>
                    <a:pt x="33" y="12"/>
                    <a:pt x="34" y="13"/>
                  </a:cubicBezTo>
                  <a:cubicBezTo>
                    <a:pt x="40" y="24"/>
                    <a:pt x="40" y="24"/>
                    <a:pt x="40" y="24"/>
                  </a:cubicBezTo>
                  <a:cubicBezTo>
                    <a:pt x="50" y="24"/>
                    <a:pt x="50" y="24"/>
                    <a:pt x="50" y="24"/>
                  </a:cubicBezTo>
                  <a:cubicBezTo>
                    <a:pt x="51" y="24"/>
                    <a:pt x="52" y="25"/>
                    <a:pt x="52" y="25"/>
                  </a:cubicBezTo>
                  <a:cubicBezTo>
                    <a:pt x="52" y="26"/>
                    <a:pt x="52" y="27"/>
                    <a:pt x="52"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9526705" y="3301693"/>
            <a:ext cx="360363" cy="360363"/>
            <a:chOff x="9166226" y="3952875"/>
            <a:chExt cx="360363" cy="360363"/>
          </a:xfrm>
          <a:solidFill>
            <a:schemeClr val="bg1"/>
          </a:solidFill>
        </p:grpSpPr>
        <p:sp>
          <p:nvSpPr>
            <p:cNvPr id="75" name="Freeform 24"/>
            <p:cNvSpPr>
              <a:spLocks/>
            </p:cNvSpPr>
            <p:nvPr/>
          </p:nvSpPr>
          <p:spPr bwMode="auto">
            <a:xfrm>
              <a:off x="9166226" y="4071938"/>
              <a:ext cx="360363" cy="241300"/>
            </a:xfrm>
            <a:custGeom>
              <a:avLst/>
              <a:gdLst>
                <a:gd name="T0" fmla="*/ 94 w 96"/>
                <a:gd name="T1" fmla="*/ 60 h 64"/>
                <a:gd name="T2" fmla="*/ 92 w 96"/>
                <a:gd name="T3" fmla="*/ 60 h 64"/>
                <a:gd name="T4" fmla="*/ 92 w 96"/>
                <a:gd name="T5" fmla="*/ 2 h 64"/>
                <a:gd name="T6" fmla="*/ 90 w 96"/>
                <a:gd name="T7" fmla="*/ 0 h 64"/>
                <a:gd name="T8" fmla="*/ 78 w 96"/>
                <a:gd name="T9" fmla="*/ 0 h 64"/>
                <a:gd name="T10" fmla="*/ 76 w 96"/>
                <a:gd name="T11" fmla="*/ 2 h 64"/>
                <a:gd name="T12" fmla="*/ 76 w 96"/>
                <a:gd name="T13" fmla="*/ 60 h 64"/>
                <a:gd name="T14" fmla="*/ 68 w 96"/>
                <a:gd name="T15" fmla="*/ 60 h 64"/>
                <a:gd name="T16" fmla="*/ 68 w 96"/>
                <a:gd name="T17" fmla="*/ 30 h 64"/>
                <a:gd name="T18" fmla="*/ 66 w 96"/>
                <a:gd name="T19" fmla="*/ 28 h 64"/>
                <a:gd name="T20" fmla="*/ 54 w 96"/>
                <a:gd name="T21" fmla="*/ 28 h 64"/>
                <a:gd name="T22" fmla="*/ 52 w 96"/>
                <a:gd name="T23" fmla="*/ 30 h 64"/>
                <a:gd name="T24" fmla="*/ 52 w 96"/>
                <a:gd name="T25" fmla="*/ 60 h 64"/>
                <a:gd name="T26" fmla="*/ 44 w 96"/>
                <a:gd name="T27" fmla="*/ 60 h 64"/>
                <a:gd name="T28" fmla="*/ 44 w 96"/>
                <a:gd name="T29" fmla="*/ 22 h 64"/>
                <a:gd name="T30" fmla="*/ 42 w 96"/>
                <a:gd name="T31" fmla="*/ 20 h 64"/>
                <a:gd name="T32" fmla="*/ 30 w 96"/>
                <a:gd name="T33" fmla="*/ 20 h 64"/>
                <a:gd name="T34" fmla="*/ 28 w 96"/>
                <a:gd name="T35" fmla="*/ 22 h 64"/>
                <a:gd name="T36" fmla="*/ 28 w 96"/>
                <a:gd name="T37" fmla="*/ 60 h 64"/>
                <a:gd name="T38" fmla="*/ 20 w 96"/>
                <a:gd name="T39" fmla="*/ 60 h 64"/>
                <a:gd name="T40" fmla="*/ 20 w 96"/>
                <a:gd name="T41" fmla="*/ 42 h 64"/>
                <a:gd name="T42" fmla="*/ 18 w 96"/>
                <a:gd name="T43" fmla="*/ 40 h 64"/>
                <a:gd name="T44" fmla="*/ 6 w 96"/>
                <a:gd name="T45" fmla="*/ 40 h 64"/>
                <a:gd name="T46" fmla="*/ 4 w 96"/>
                <a:gd name="T47" fmla="*/ 42 h 64"/>
                <a:gd name="T48" fmla="*/ 4 w 96"/>
                <a:gd name="T49" fmla="*/ 60 h 64"/>
                <a:gd name="T50" fmla="*/ 2 w 96"/>
                <a:gd name="T51" fmla="*/ 60 h 64"/>
                <a:gd name="T52" fmla="*/ 0 w 96"/>
                <a:gd name="T53" fmla="*/ 62 h 64"/>
                <a:gd name="T54" fmla="*/ 2 w 96"/>
                <a:gd name="T55" fmla="*/ 64 h 64"/>
                <a:gd name="T56" fmla="*/ 94 w 96"/>
                <a:gd name="T57" fmla="*/ 64 h 64"/>
                <a:gd name="T58" fmla="*/ 96 w 96"/>
                <a:gd name="T59" fmla="*/ 62 h 64"/>
                <a:gd name="T60" fmla="*/ 94 w 96"/>
                <a:gd name="T61"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6" h="64">
                  <a:moveTo>
                    <a:pt x="94" y="60"/>
                  </a:moveTo>
                  <a:cubicBezTo>
                    <a:pt x="92" y="60"/>
                    <a:pt x="92" y="60"/>
                    <a:pt x="92" y="60"/>
                  </a:cubicBezTo>
                  <a:cubicBezTo>
                    <a:pt x="92" y="2"/>
                    <a:pt x="92" y="2"/>
                    <a:pt x="92" y="2"/>
                  </a:cubicBezTo>
                  <a:cubicBezTo>
                    <a:pt x="92" y="1"/>
                    <a:pt x="91" y="0"/>
                    <a:pt x="90" y="0"/>
                  </a:cubicBezTo>
                  <a:cubicBezTo>
                    <a:pt x="78" y="0"/>
                    <a:pt x="78" y="0"/>
                    <a:pt x="78" y="0"/>
                  </a:cubicBezTo>
                  <a:cubicBezTo>
                    <a:pt x="77" y="0"/>
                    <a:pt x="76" y="1"/>
                    <a:pt x="76" y="2"/>
                  </a:cubicBezTo>
                  <a:cubicBezTo>
                    <a:pt x="76" y="60"/>
                    <a:pt x="76" y="60"/>
                    <a:pt x="76" y="60"/>
                  </a:cubicBezTo>
                  <a:cubicBezTo>
                    <a:pt x="68" y="60"/>
                    <a:pt x="68" y="60"/>
                    <a:pt x="68" y="60"/>
                  </a:cubicBezTo>
                  <a:cubicBezTo>
                    <a:pt x="68" y="30"/>
                    <a:pt x="68" y="30"/>
                    <a:pt x="68" y="30"/>
                  </a:cubicBezTo>
                  <a:cubicBezTo>
                    <a:pt x="68" y="29"/>
                    <a:pt x="67" y="28"/>
                    <a:pt x="66" y="28"/>
                  </a:cubicBezTo>
                  <a:cubicBezTo>
                    <a:pt x="54" y="28"/>
                    <a:pt x="54" y="28"/>
                    <a:pt x="54" y="28"/>
                  </a:cubicBezTo>
                  <a:cubicBezTo>
                    <a:pt x="53" y="28"/>
                    <a:pt x="52" y="29"/>
                    <a:pt x="52" y="30"/>
                  </a:cubicBezTo>
                  <a:cubicBezTo>
                    <a:pt x="52" y="60"/>
                    <a:pt x="52" y="60"/>
                    <a:pt x="52" y="60"/>
                  </a:cubicBezTo>
                  <a:cubicBezTo>
                    <a:pt x="44" y="60"/>
                    <a:pt x="44" y="60"/>
                    <a:pt x="44" y="60"/>
                  </a:cubicBezTo>
                  <a:cubicBezTo>
                    <a:pt x="44" y="22"/>
                    <a:pt x="44" y="22"/>
                    <a:pt x="44" y="22"/>
                  </a:cubicBezTo>
                  <a:cubicBezTo>
                    <a:pt x="44" y="21"/>
                    <a:pt x="43" y="20"/>
                    <a:pt x="42" y="20"/>
                  </a:cubicBezTo>
                  <a:cubicBezTo>
                    <a:pt x="30" y="20"/>
                    <a:pt x="30" y="20"/>
                    <a:pt x="30" y="20"/>
                  </a:cubicBezTo>
                  <a:cubicBezTo>
                    <a:pt x="29" y="20"/>
                    <a:pt x="28" y="21"/>
                    <a:pt x="28" y="22"/>
                  </a:cubicBezTo>
                  <a:cubicBezTo>
                    <a:pt x="28" y="60"/>
                    <a:pt x="28" y="60"/>
                    <a:pt x="28" y="60"/>
                  </a:cubicBezTo>
                  <a:cubicBezTo>
                    <a:pt x="20" y="60"/>
                    <a:pt x="20" y="60"/>
                    <a:pt x="20" y="60"/>
                  </a:cubicBezTo>
                  <a:cubicBezTo>
                    <a:pt x="20" y="42"/>
                    <a:pt x="20" y="42"/>
                    <a:pt x="20" y="42"/>
                  </a:cubicBezTo>
                  <a:cubicBezTo>
                    <a:pt x="20" y="41"/>
                    <a:pt x="19" y="40"/>
                    <a:pt x="18" y="40"/>
                  </a:cubicBezTo>
                  <a:cubicBezTo>
                    <a:pt x="6" y="40"/>
                    <a:pt x="6" y="40"/>
                    <a:pt x="6" y="40"/>
                  </a:cubicBezTo>
                  <a:cubicBezTo>
                    <a:pt x="5" y="40"/>
                    <a:pt x="4" y="41"/>
                    <a:pt x="4" y="42"/>
                  </a:cubicBezTo>
                  <a:cubicBezTo>
                    <a:pt x="4" y="60"/>
                    <a:pt x="4" y="60"/>
                    <a:pt x="4" y="60"/>
                  </a:cubicBezTo>
                  <a:cubicBezTo>
                    <a:pt x="2" y="60"/>
                    <a:pt x="2" y="60"/>
                    <a:pt x="2" y="60"/>
                  </a:cubicBezTo>
                  <a:cubicBezTo>
                    <a:pt x="1" y="60"/>
                    <a:pt x="0" y="61"/>
                    <a:pt x="0" y="62"/>
                  </a:cubicBezTo>
                  <a:cubicBezTo>
                    <a:pt x="0" y="63"/>
                    <a:pt x="1" y="64"/>
                    <a:pt x="2" y="64"/>
                  </a:cubicBezTo>
                  <a:cubicBezTo>
                    <a:pt x="94" y="64"/>
                    <a:pt x="94" y="64"/>
                    <a:pt x="94" y="64"/>
                  </a:cubicBezTo>
                  <a:cubicBezTo>
                    <a:pt x="95" y="64"/>
                    <a:pt x="96" y="63"/>
                    <a:pt x="96" y="62"/>
                  </a:cubicBezTo>
                  <a:cubicBezTo>
                    <a:pt x="96" y="61"/>
                    <a:pt x="95" y="60"/>
                    <a:pt x="94"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25"/>
            <p:cNvSpPr>
              <a:spLocks/>
            </p:cNvSpPr>
            <p:nvPr/>
          </p:nvSpPr>
          <p:spPr bwMode="auto">
            <a:xfrm>
              <a:off x="9188451" y="3952875"/>
              <a:ext cx="315913" cy="195263"/>
            </a:xfrm>
            <a:custGeom>
              <a:avLst/>
              <a:gdLst>
                <a:gd name="T0" fmla="*/ 6 w 84"/>
                <a:gd name="T1" fmla="*/ 52 h 52"/>
                <a:gd name="T2" fmla="*/ 12 w 84"/>
                <a:gd name="T3" fmla="*/ 46 h 52"/>
                <a:gd name="T4" fmla="*/ 12 w 84"/>
                <a:gd name="T5" fmla="*/ 44 h 52"/>
                <a:gd name="T6" fmla="*/ 27 w 84"/>
                <a:gd name="T7" fmla="*/ 31 h 52"/>
                <a:gd name="T8" fmla="*/ 30 w 84"/>
                <a:gd name="T9" fmla="*/ 32 h 52"/>
                <a:gd name="T10" fmla="*/ 35 w 84"/>
                <a:gd name="T11" fmla="*/ 30 h 52"/>
                <a:gd name="T12" fmla="*/ 48 w 84"/>
                <a:gd name="T13" fmla="*/ 34 h 52"/>
                <a:gd name="T14" fmla="*/ 54 w 84"/>
                <a:gd name="T15" fmla="*/ 40 h 52"/>
                <a:gd name="T16" fmla="*/ 60 w 84"/>
                <a:gd name="T17" fmla="*/ 34 h 52"/>
                <a:gd name="T18" fmla="*/ 59 w 84"/>
                <a:gd name="T19" fmla="*/ 31 h 52"/>
                <a:gd name="T20" fmla="*/ 76 w 84"/>
                <a:gd name="T21" fmla="*/ 12 h 52"/>
                <a:gd name="T22" fmla="*/ 78 w 84"/>
                <a:gd name="T23" fmla="*/ 12 h 52"/>
                <a:gd name="T24" fmla="*/ 84 w 84"/>
                <a:gd name="T25" fmla="*/ 6 h 52"/>
                <a:gd name="T26" fmla="*/ 78 w 84"/>
                <a:gd name="T27" fmla="*/ 0 h 52"/>
                <a:gd name="T28" fmla="*/ 72 w 84"/>
                <a:gd name="T29" fmla="*/ 6 h 52"/>
                <a:gd name="T30" fmla="*/ 73 w 84"/>
                <a:gd name="T31" fmla="*/ 9 h 52"/>
                <a:gd name="T32" fmla="*/ 56 w 84"/>
                <a:gd name="T33" fmla="*/ 28 h 52"/>
                <a:gd name="T34" fmla="*/ 54 w 84"/>
                <a:gd name="T35" fmla="*/ 28 h 52"/>
                <a:gd name="T36" fmla="*/ 49 w 84"/>
                <a:gd name="T37" fmla="*/ 30 h 52"/>
                <a:gd name="T38" fmla="*/ 36 w 84"/>
                <a:gd name="T39" fmla="*/ 26 h 52"/>
                <a:gd name="T40" fmla="*/ 30 w 84"/>
                <a:gd name="T41" fmla="*/ 20 h 52"/>
                <a:gd name="T42" fmla="*/ 24 w 84"/>
                <a:gd name="T43" fmla="*/ 26 h 52"/>
                <a:gd name="T44" fmla="*/ 24 w 84"/>
                <a:gd name="T45" fmla="*/ 28 h 52"/>
                <a:gd name="T46" fmla="*/ 9 w 84"/>
                <a:gd name="T47" fmla="*/ 41 h 52"/>
                <a:gd name="T48" fmla="*/ 6 w 84"/>
                <a:gd name="T49" fmla="*/ 40 h 52"/>
                <a:gd name="T50" fmla="*/ 0 w 84"/>
                <a:gd name="T51" fmla="*/ 46 h 52"/>
                <a:gd name="T52" fmla="*/ 6 w 84"/>
                <a:gd name="T53"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 h="52">
                  <a:moveTo>
                    <a:pt x="6" y="52"/>
                  </a:moveTo>
                  <a:cubicBezTo>
                    <a:pt x="9" y="52"/>
                    <a:pt x="12" y="49"/>
                    <a:pt x="12" y="46"/>
                  </a:cubicBezTo>
                  <a:cubicBezTo>
                    <a:pt x="12" y="45"/>
                    <a:pt x="12" y="45"/>
                    <a:pt x="12" y="44"/>
                  </a:cubicBezTo>
                  <a:cubicBezTo>
                    <a:pt x="27" y="31"/>
                    <a:pt x="27" y="31"/>
                    <a:pt x="27" y="31"/>
                  </a:cubicBezTo>
                  <a:cubicBezTo>
                    <a:pt x="28" y="32"/>
                    <a:pt x="29" y="32"/>
                    <a:pt x="30" y="32"/>
                  </a:cubicBezTo>
                  <a:cubicBezTo>
                    <a:pt x="32" y="32"/>
                    <a:pt x="34" y="31"/>
                    <a:pt x="35" y="30"/>
                  </a:cubicBezTo>
                  <a:cubicBezTo>
                    <a:pt x="48" y="34"/>
                    <a:pt x="48" y="34"/>
                    <a:pt x="48" y="34"/>
                  </a:cubicBezTo>
                  <a:cubicBezTo>
                    <a:pt x="48" y="37"/>
                    <a:pt x="51" y="40"/>
                    <a:pt x="54" y="40"/>
                  </a:cubicBezTo>
                  <a:cubicBezTo>
                    <a:pt x="57" y="40"/>
                    <a:pt x="60" y="37"/>
                    <a:pt x="60" y="34"/>
                  </a:cubicBezTo>
                  <a:cubicBezTo>
                    <a:pt x="60" y="33"/>
                    <a:pt x="60" y="32"/>
                    <a:pt x="59" y="31"/>
                  </a:cubicBezTo>
                  <a:cubicBezTo>
                    <a:pt x="76" y="12"/>
                    <a:pt x="76" y="12"/>
                    <a:pt x="76" y="12"/>
                  </a:cubicBezTo>
                  <a:cubicBezTo>
                    <a:pt x="77" y="12"/>
                    <a:pt x="77" y="12"/>
                    <a:pt x="78" y="12"/>
                  </a:cubicBezTo>
                  <a:cubicBezTo>
                    <a:pt x="81" y="12"/>
                    <a:pt x="84" y="9"/>
                    <a:pt x="84" y="6"/>
                  </a:cubicBezTo>
                  <a:cubicBezTo>
                    <a:pt x="84" y="3"/>
                    <a:pt x="81" y="0"/>
                    <a:pt x="78" y="0"/>
                  </a:cubicBezTo>
                  <a:cubicBezTo>
                    <a:pt x="75" y="0"/>
                    <a:pt x="72" y="3"/>
                    <a:pt x="72" y="6"/>
                  </a:cubicBezTo>
                  <a:cubicBezTo>
                    <a:pt x="72" y="7"/>
                    <a:pt x="72" y="8"/>
                    <a:pt x="73" y="9"/>
                  </a:cubicBezTo>
                  <a:cubicBezTo>
                    <a:pt x="56" y="28"/>
                    <a:pt x="56" y="28"/>
                    <a:pt x="56" y="28"/>
                  </a:cubicBezTo>
                  <a:cubicBezTo>
                    <a:pt x="55" y="28"/>
                    <a:pt x="55" y="28"/>
                    <a:pt x="54" y="28"/>
                  </a:cubicBezTo>
                  <a:cubicBezTo>
                    <a:pt x="52" y="28"/>
                    <a:pt x="50" y="29"/>
                    <a:pt x="49" y="30"/>
                  </a:cubicBezTo>
                  <a:cubicBezTo>
                    <a:pt x="36" y="26"/>
                    <a:pt x="36" y="26"/>
                    <a:pt x="36" y="26"/>
                  </a:cubicBezTo>
                  <a:cubicBezTo>
                    <a:pt x="36" y="23"/>
                    <a:pt x="33" y="20"/>
                    <a:pt x="30" y="20"/>
                  </a:cubicBezTo>
                  <a:cubicBezTo>
                    <a:pt x="27" y="20"/>
                    <a:pt x="24" y="23"/>
                    <a:pt x="24" y="26"/>
                  </a:cubicBezTo>
                  <a:cubicBezTo>
                    <a:pt x="24" y="27"/>
                    <a:pt x="24" y="27"/>
                    <a:pt x="24" y="28"/>
                  </a:cubicBezTo>
                  <a:cubicBezTo>
                    <a:pt x="9" y="41"/>
                    <a:pt x="9" y="41"/>
                    <a:pt x="9" y="41"/>
                  </a:cubicBezTo>
                  <a:cubicBezTo>
                    <a:pt x="8" y="40"/>
                    <a:pt x="7" y="40"/>
                    <a:pt x="6" y="40"/>
                  </a:cubicBezTo>
                  <a:cubicBezTo>
                    <a:pt x="3" y="40"/>
                    <a:pt x="0" y="43"/>
                    <a:pt x="0" y="46"/>
                  </a:cubicBezTo>
                  <a:cubicBezTo>
                    <a:pt x="0" y="49"/>
                    <a:pt x="3" y="52"/>
                    <a:pt x="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 name="TextBox 2">
            <a:extLst>
              <a:ext uri="{FF2B5EF4-FFF2-40B4-BE49-F238E27FC236}">
                <a16:creationId xmlns:a16="http://schemas.microsoft.com/office/drawing/2014/main" id="{9739D6EB-D471-131E-687D-DCB84A512433}"/>
              </a:ext>
            </a:extLst>
          </p:cNvPr>
          <p:cNvSpPr txBox="1"/>
          <p:nvPr/>
        </p:nvSpPr>
        <p:spPr>
          <a:xfrm>
            <a:off x="2096381" y="3157121"/>
            <a:ext cx="817277" cy="646331"/>
          </a:xfrm>
          <a:prstGeom prst="rect">
            <a:avLst/>
          </a:prstGeom>
          <a:noFill/>
        </p:spPr>
        <p:txBody>
          <a:bodyPr wrap="square">
            <a:spAutoFit/>
          </a:bodyPr>
          <a:lstStyle/>
          <a:p>
            <a:r>
              <a:rPr lang="en-US" dirty="0"/>
              <a:t>Zeroth review</a:t>
            </a:r>
          </a:p>
        </p:txBody>
      </p:sp>
      <p:sp>
        <p:nvSpPr>
          <p:cNvPr id="6" name="TextBox 5">
            <a:extLst>
              <a:ext uri="{FF2B5EF4-FFF2-40B4-BE49-F238E27FC236}">
                <a16:creationId xmlns:a16="http://schemas.microsoft.com/office/drawing/2014/main" id="{C3736296-6787-B545-2AAA-4A9A7E704381}"/>
              </a:ext>
            </a:extLst>
          </p:cNvPr>
          <p:cNvSpPr txBox="1"/>
          <p:nvPr/>
        </p:nvSpPr>
        <p:spPr>
          <a:xfrm>
            <a:off x="3634250" y="1892620"/>
            <a:ext cx="1252758" cy="369332"/>
          </a:xfrm>
          <a:prstGeom prst="rect">
            <a:avLst/>
          </a:prstGeom>
          <a:noFill/>
        </p:spPr>
        <p:txBody>
          <a:bodyPr wrap="square">
            <a:spAutoFit/>
          </a:bodyPr>
          <a:lstStyle/>
          <a:p>
            <a:r>
              <a:rPr lang="en-US" dirty="0">
                <a:latin typeface="Corbel Light" panose="020B0303020204020204" pitchFamily="34" charset="0"/>
              </a:rPr>
              <a:t>Yet to start</a:t>
            </a:r>
          </a:p>
        </p:txBody>
      </p:sp>
    </p:spTree>
    <p:extLst>
      <p:ext uri="{BB962C8B-B14F-4D97-AF65-F5344CB8AC3E}">
        <p14:creationId xmlns:p14="http://schemas.microsoft.com/office/powerpoint/2010/main" val="440307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C83F7-D86B-C6F7-A8E5-30ECFB324854}"/>
              </a:ext>
            </a:extLst>
          </p:cNvPr>
          <p:cNvSpPr>
            <a:spLocks noGrp="1"/>
          </p:cNvSpPr>
          <p:nvPr>
            <p:ph type="title"/>
          </p:nvPr>
        </p:nvSpPr>
        <p:spPr/>
        <p:txBody>
          <a:bodyPr/>
          <a:lstStyle/>
          <a:p>
            <a:r>
              <a:rPr lang="en-US" dirty="0"/>
              <a:t>REFERENCE</a:t>
            </a:r>
            <a:br>
              <a:rPr lang="en-US" dirty="0"/>
            </a:br>
            <a:endParaRPr lang="en-US" dirty="0"/>
          </a:p>
        </p:txBody>
      </p:sp>
      <p:sp>
        <p:nvSpPr>
          <p:cNvPr id="4" name="Content Placeholder 2">
            <a:extLst>
              <a:ext uri="{FF2B5EF4-FFF2-40B4-BE49-F238E27FC236}">
                <a16:creationId xmlns:a16="http://schemas.microsoft.com/office/drawing/2014/main" id="{BB360A71-8219-04AB-5188-28170EF2F26F}"/>
              </a:ext>
            </a:extLst>
          </p:cNvPr>
          <p:cNvSpPr>
            <a:spLocks noGrp="1"/>
          </p:cNvSpPr>
          <p:nvPr>
            <p:ph idx="1"/>
          </p:nvPr>
        </p:nvSpPr>
        <p:spPr>
          <a:xfrm>
            <a:off x="1371600" y="2286000"/>
            <a:ext cx="9601200" cy="3581400"/>
          </a:xfrm>
        </p:spPr>
        <p:txBody>
          <a:bodyPr/>
          <a:lstStyle/>
          <a:p>
            <a:r>
              <a:rPr lang="en-US" dirty="0">
                <a:hlinkClick r:id="rId2"/>
              </a:rPr>
              <a:t>https://youtu.be/pjjN5PecVLk</a:t>
            </a:r>
            <a:endParaRPr lang="en-US" dirty="0"/>
          </a:p>
          <a:p>
            <a:r>
              <a:rPr lang="en-US" dirty="0">
                <a:hlinkClick r:id="rId3"/>
              </a:rPr>
              <a:t>https://youtu.be/WzfDo2Wpxks</a:t>
            </a:r>
            <a:endParaRPr lang="en-US" dirty="0"/>
          </a:p>
          <a:p>
            <a:r>
              <a:rPr lang="en-US" dirty="0"/>
              <a:t>AUGMENTED REALITY IN MOBILE DEVICES By Sneha </a:t>
            </a:r>
            <a:r>
              <a:rPr lang="en-US" dirty="0" err="1"/>
              <a:t>Kasetty</a:t>
            </a:r>
            <a:r>
              <a:rPr lang="en-US" dirty="0"/>
              <a:t> Sudarshan(ONLINE SOURCE)</a:t>
            </a:r>
          </a:p>
        </p:txBody>
      </p:sp>
    </p:spTree>
    <p:extLst>
      <p:ext uri="{BB962C8B-B14F-4D97-AF65-F5344CB8AC3E}">
        <p14:creationId xmlns:p14="http://schemas.microsoft.com/office/powerpoint/2010/main" val="573939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0BFE2-1E75-4037-466C-D4BDC06F889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OUTPUT</a:t>
            </a:r>
            <a:r>
              <a:rPr lang="en-US" dirty="0"/>
              <a:t> :</a:t>
            </a:r>
          </a:p>
        </p:txBody>
      </p:sp>
      <p:pic>
        <p:nvPicPr>
          <p:cNvPr id="7" name="video_2023-03-16_18-31-03">
            <a:hlinkClick r:id="" action="ppaction://media"/>
            <a:extLst>
              <a:ext uri="{FF2B5EF4-FFF2-40B4-BE49-F238E27FC236}">
                <a16:creationId xmlns:a16="http://schemas.microsoft.com/office/drawing/2014/main" id="{D2914AEA-5B9F-212B-ED7A-773E51D1717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rot="16200000">
            <a:off x="3914350" y="-1088078"/>
            <a:ext cx="4267508" cy="9290896"/>
          </a:xfrm>
        </p:spPr>
      </p:pic>
      <p:sp>
        <p:nvSpPr>
          <p:cNvPr id="4" name="Date Placeholder 3">
            <a:extLst>
              <a:ext uri="{FF2B5EF4-FFF2-40B4-BE49-F238E27FC236}">
                <a16:creationId xmlns:a16="http://schemas.microsoft.com/office/drawing/2014/main" id="{8D16825F-10A9-0219-5EA1-201D3DFFBB5A}"/>
              </a:ext>
            </a:extLst>
          </p:cNvPr>
          <p:cNvSpPr>
            <a:spLocks noGrp="1"/>
          </p:cNvSpPr>
          <p:nvPr>
            <p:ph type="dt" sz="half" idx="10"/>
          </p:nvPr>
        </p:nvSpPr>
        <p:spPr/>
        <p:txBody>
          <a:bodyPr/>
          <a:lstStyle/>
          <a:p>
            <a:fld id="{6E4B5E4B-CE3A-4BE9-9139-71F73CF09F4F}" type="datetime1">
              <a:rPr lang="en-US" smtClean="0"/>
              <a:t>3/16/2023</a:t>
            </a:fld>
            <a:endParaRPr lang="en-US" dirty="0"/>
          </a:p>
        </p:txBody>
      </p:sp>
      <p:sp>
        <p:nvSpPr>
          <p:cNvPr id="5" name="Footer Placeholder 4">
            <a:extLst>
              <a:ext uri="{FF2B5EF4-FFF2-40B4-BE49-F238E27FC236}">
                <a16:creationId xmlns:a16="http://schemas.microsoft.com/office/drawing/2014/main" id="{40012D4F-6CC7-500C-4E75-CA6549B88A73}"/>
              </a:ext>
            </a:extLst>
          </p:cNvPr>
          <p:cNvSpPr>
            <a:spLocks noGrp="1"/>
          </p:cNvSpPr>
          <p:nvPr>
            <p:ph type="ftr" sz="quarter" idx="11"/>
          </p:nvPr>
        </p:nvSpPr>
        <p:spPr/>
        <p:txBody>
          <a:bodyPr/>
          <a:lstStyle/>
          <a:p>
            <a:r>
              <a:rPr lang="en-US"/>
              <a:t>Zeroth Review</a:t>
            </a:r>
            <a:endParaRPr lang="en-US" dirty="0"/>
          </a:p>
        </p:txBody>
      </p:sp>
      <p:sp>
        <p:nvSpPr>
          <p:cNvPr id="6" name="Slide Number Placeholder 5">
            <a:extLst>
              <a:ext uri="{FF2B5EF4-FFF2-40B4-BE49-F238E27FC236}">
                <a16:creationId xmlns:a16="http://schemas.microsoft.com/office/drawing/2014/main" id="{D10CB3B5-E5A9-2A2F-7138-535CCD613CE6}"/>
              </a:ext>
            </a:extLst>
          </p:cNvPr>
          <p:cNvSpPr>
            <a:spLocks noGrp="1"/>
          </p:cNvSpPr>
          <p:nvPr>
            <p:ph type="sldNum" sz="quarter" idx="12"/>
          </p:nvPr>
        </p:nvSpPr>
        <p:spPr/>
        <p:txBody>
          <a:bodyPr/>
          <a:lstStyle/>
          <a:p>
            <a:fld id="{E2C42DB6-362B-439E-8437-3E8113B14E84}" type="slidenum">
              <a:rPr lang="en-US" smtClean="0"/>
              <a:t>8</a:t>
            </a:fld>
            <a:endParaRPr lang="en-US" dirty="0"/>
          </a:p>
        </p:txBody>
      </p:sp>
    </p:spTree>
    <p:extLst>
      <p:ext uri="{BB962C8B-B14F-4D97-AF65-F5344CB8AC3E}">
        <p14:creationId xmlns:p14="http://schemas.microsoft.com/office/powerpoint/2010/main" val="336522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5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{F287130F-CF88-4B10-AFFA-1058715C0C1E}tf10001105</Template>
  <TotalTime>64</TotalTime>
  <Words>286</Words>
  <Application>Microsoft Office PowerPoint</Application>
  <PresentationFormat>Widescreen</PresentationFormat>
  <Paragraphs>44</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 Light</vt:lpstr>
      <vt:lpstr>Corbel Light</vt:lpstr>
      <vt:lpstr>Franklin Gothic Book</vt:lpstr>
      <vt:lpstr>Times New Roman</vt:lpstr>
      <vt:lpstr>Crop</vt:lpstr>
      <vt:lpstr>Mobile application based on ar and iot</vt:lpstr>
      <vt:lpstr>PRESENTATION OUTLINE </vt:lpstr>
      <vt:lpstr>PROBLEM STATEMENT </vt:lpstr>
      <vt:lpstr>OBJECTIVE OF THE WORK </vt:lpstr>
      <vt:lpstr>METHODOLOGY </vt:lpstr>
      <vt:lpstr>PowerPoint Presentation</vt:lpstr>
      <vt:lpstr>REFERENCE </vt:lpstr>
      <vt:lpstr>OUTPUT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application based on ar and iot</dc:title>
  <dc:creator>manoj RD</dc:creator>
  <cp:lastModifiedBy>manoj RD</cp:lastModifiedBy>
  <cp:revision>2</cp:revision>
  <dcterms:created xsi:type="dcterms:W3CDTF">2023-02-20T07:48:59Z</dcterms:created>
  <dcterms:modified xsi:type="dcterms:W3CDTF">2023-03-16T13:32:22Z</dcterms:modified>
</cp:coreProperties>
</file>

<file path=docProps/thumbnail.jpeg>
</file>